
<file path=[Content_Types].xml><?xml version="1.0" encoding="utf-8"?>
<Types xmlns="http://schemas.openxmlformats.org/package/2006/content-types">
  <Override PartName="/ppt/notesSlides/notesSlide4.xml" ContentType="application/vnd.openxmlformats-officedocument.presentationml.notesSlide+xml"/>
  <Override PartName="/ppt/slides/slide9.xml" ContentType="application/vnd.openxmlformats-officedocument.presentationml.slide+xml"/>
  <Override PartName="/ppt/slides/slide14.xml" ContentType="application/vnd.openxmlformats-officedocument.presentationml.slide+xml"/>
  <Override PartName="/ppt/slideLayouts/slideLayout9.xml" ContentType="application/vnd.openxmlformats-officedocument.presentationml.slideLayout+xml"/>
  <Override PartName="/ppt/notesSlides/notesSlide9.xml" ContentType="application/vnd.openxmlformats-officedocument.presentationml.notesSlide+xml"/>
  <Override PartName="/ppt/slides/slide5.xml" ContentType="application/vnd.openxmlformats-officedocument.presentationml.slide+xml"/>
  <Override PartName="/ppt/slideLayouts/slideLayout11.xml" ContentType="application/vnd.openxmlformats-officedocument.presentationml.slideLayout+xml"/>
  <Default Extension="rels" ContentType="application/vnd.openxmlformats-package.relationships+xml"/>
  <Default Extension="jpeg" ContentType="image/jpeg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Layouts/slideLayout5.xml" ContentType="application/vnd.openxmlformats-officedocument.presentationml.slideLayout+xml"/>
  <Override PartName="/ppt/notesSlides/notesSlide12.xml" ContentType="application/vnd.openxmlformats-officedocument.presentationml.notesSlide+xml"/>
  <Override PartName="/docProps/app.xml" ContentType="application/vnd.openxmlformats-officedocument.extended-properties+xml"/>
  <Override PartName="/ppt/theme/theme2.xml" ContentType="application/vnd.openxmlformats-officedocument.theme+xml"/>
  <Override PartName="/ppt/slideLayouts/slideLayout1.xml" ContentType="application/vnd.openxmlformats-officedocument.presentationml.slideLayout+xml"/>
  <Default Extension="xml" ContentType="application/xml"/>
  <Override PartName="/ppt/notesSlides/notesSlide5.xml" ContentType="application/vnd.openxmlformats-officedocument.presentationml.notesSlide+xml"/>
  <Override PartName="/ppt/tableStyles.xml" ContentType="application/vnd.openxmlformats-officedocument.presentationml.tableStyles+xml"/>
  <Override PartName="/ppt/notesSlides/notesSlide1.xml" ContentType="application/vnd.openxmlformats-officedocument.presentationml.notesSlide+xml"/>
  <Override PartName="/ppt/slides/slide6.xml" ContentType="application/vnd.openxmlformats-officedocument.presentationml.slide+xml"/>
  <Override PartName="/docProps/core.xml" ContentType="application/vnd.openxmlformats-package.core-properties+xml"/>
  <Override PartName="/ppt/slides/slide11.xml" ContentType="application/vnd.openxmlformats-officedocument.presentationml.slide+xml"/>
  <Override PartName="/ppt/slideLayouts/slideLayout6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s/slide2.xml" ContentType="application/vnd.openxmlformats-officedocument.presentationml.slide+xml"/>
  <Default Extension="png" ContentType="image/png"/>
  <Override PartName="/ppt/slideLayouts/slideLayout2.xml" ContentType="application/vnd.openxmlformats-officedocument.presentationml.slideLayout+xml"/>
  <Override PartName="/ppt/notesSlides/notesSlide6.xml" ContentType="application/vnd.openxmlformats-officedocument.presentationml.notesSlide+xml"/>
  <Override PartName="/ppt/metadata" ContentType="application/binary"/>
  <Default Extension="gif" ContentType="image/gif"/>
  <Override PartName="/ppt/notesSlides/notesSlide2.xml" ContentType="application/vnd.openxmlformats-officedocument.presentationml.notesSlide+xml"/>
  <Override PartName="/ppt/slides/slide7.xml" ContentType="application/vnd.openxmlformats-officedocument.presentationml.slide+xml"/>
  <Override PartName="/ppt/presentation.xml" ContentType="application/vnd.openxmlformats-officedocument.presentationml.presentation.main+xml"/>
  <Override PartName="/ppt/slides/slide12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4.xml" ContentType="application/vnd.openxmlformats-officedocument.presentationml.notesSlide+xml"/>
  <Override PartName="/ppt/slides/slide3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slides/slide13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8.xml" ContentType="application/vnd.openxmlformats-officedocument.presentationml.notesSlide+xml"/>
  <Override PartName="/ppt/slideLayouts/slideLayout10.xml" ContentType="application/vnd.openxmlformats-officedocument.presentationml.slideLayout+xml"/>
  <Override PartName="/ppt/slides/slide4.xml" ContentType="application/vnd.openxmlformats-officedocument.presentationml.slide+xml"/>
  <Override PartName="/ppt/notesSlides/notesSlide11.xml" ContentType="application/vnd.openxmlformats-officedocument.presentationml.notesSlide+xml"/>
  <Override PartName="/ppt/slideLayouts/slideLayout4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viewProps.xml" ContentType="application/vnd.openxmlformats-officedocument.presentationml.viewProps+xml"/>
  <Default Extension="bin" ContentType="application/vnd.openxmlformats-officedocument.presentationml.printerSettings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trictFirstAndLastChars="0" saveSubsetFonts="1" autoCompressPictures="0">
  <p:sldMasterIdLst>
    <p:sldMasterId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p="http://schemas.openxmlformats.org/presentationml/2006/main" xmlns:mv="urn:schemas-microsoft-com:mac:vml" xmlns:mc="http://schemas.openxmlformats.org/markup-compatibility/2006" xmlns:r="http://schemas.openxmlformats.org/officeDocument/2006/relationships" xmlns:a="http://schemas.openxmlformats.org/drawingml/2006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p="http://schemas.openxmlformats.org/presentationml/2006/main" xmlns:mv="urn:schemas-microsoft-com:mac:vml" xmlns:mc="http://schemas.openxmlformats.org/markup-compatibility/2006" xmlns:r="http://schemas.openxmlformats.org/officeDocument/2006/relationships" xmlns:a="http://schemas.openxmlformats.org/drawingml/2006/main" xmlns="" r:id="rId20" roundtripDataSignature="AMtx7mhidJJ5kju/+kRujoFWdgMDxHfvC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Comments="0">
  <p:normalViewPr showOutlineIcons="0">
    <p:restoredLeft sz="15620"/>
    <p:restoredTop sz="94660"/>
  </p:normalViewPr>
  <p:slideViewPr>
    <p:cSldViewPr snapToGrid="0">
      <p:cViewPr varScale="1">
        <p:scale>
          <a:sx n="98" d="100"/>
          <a:sy n="98" d="100"/>
        </p:scale>
        <p:origin x="-520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20" Type="http://customschemas.google.com/relationships/presentationmetadata" Target="metadata"/><Relationship Id="rId21" Type="http://schemas.openxmlformats.org/officeDocument/2006/relationships/presProps" Target="presProps.xml"/><Relationship Id="rId22" Type="http://schemas.openxmlformats.org/officeDocument/2006/relationships/viewProps" Target="viewProps.xml"/><Relationship Id="rId23" Type="http://schemas.openxmlformats.org/officeDocument/2006/relationships/theme" Target="theme/theme1.xml"/><Relationship Id="rId24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notesMaster" Target="notesMasters/notesMaster1.xml"/><Relationship Id="rId17" Type="http://schemas.openxmlformats.org/officeDocument/2006/relationships/printerSettings" Target="printerSettings/printerSettings1.bin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showMasterPhAnim="0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2" name="Google Shape;142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showMasterPhAnim="0">
  <p:cSld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9" name="Google Shape;149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showMasterPhAnim="0">
  <p:cSld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6" name="Google Shape;156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showMasterPhAnim="0">
  <p:cSld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2" name="Google Shape;162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showMasterPhAnim="0">
  <p:cSld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8" name="Google Shape;168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9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8" name="Google Shape;98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showMasterPhAnim="0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" name="Google Shape;10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showMasterPhAnim="0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1" name="Google Shape;111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18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showMasterPhAnim="0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4" name="Google Shape;124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showMasterPhAnim="0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0" name="Google Shape;130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showMasterPhAnim="0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6" name="Google Shape;136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matchingName="Title Slide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6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16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4" name="Google Shape;14;p1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1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1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2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25"/>
          <p:cNvSpPr txBox="1">
            <a:spLocks noGrp="1"/>
          </p:cNvSpPr>
          <p:nvPr>
            <p:ph type="body" idx="1"/>
          </p:nvPr>
        </p:nvSpPr>
        <p:spPr>
          <a:xfrm rot="5400000">
            <a:off x="2309018" y="-251619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2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2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2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26"/>
          <p:cNvSpPr txBox="1">
            <a:spLocks noGrp="1"/>
          </p:cNvSpPr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26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1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2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2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2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matchingName="Title and Content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17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1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1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1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matchingName="Two Content" type="twoObj">
  <p:cSld name="TWO_OBJECTS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8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18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26" name="Google Shape;26;p18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27" name="Google Shape;27;p1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1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1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matchingName="Section Header" type="secHead">
  <p:cSld name="SECTION_HEADER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19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4000" b="1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19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3" name="Google Shape;33;p1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1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1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matchingName="Comparison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2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20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9" name="Google Shape;39;p20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0" name="Google Shape;40;p20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1" name="Google Shape;41;p20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2" name="Google Shape;42;p2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2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2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matchingName="Title Only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2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2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2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2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matchingName="Blank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2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2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2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23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23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23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58" name="Google Shape;58;p2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2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2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24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24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24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5" name="Google Shape;65;p2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2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2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blipFill rotWithShape="1">
          <a:blip r:embed="rId13">
            <a:alphaModFix/>
          </a:blip>
          <a:tile tx="0" ty="0" sx="100000" sy="100000" flip="none" algn="tl"/>
        </a:blip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1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1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1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r:id="rId1"/>
    <p:sldLayoutId r:id="rId2"/>
    <p:sldLayoutId r:id="rId3"/>
    <p:sldLayoutId r:id="rId4"/>
    <p:sldLayoutId r:id="rId5"/>
    <p:sldLayoutId r:id="rId6"/>
    <p:sldLayoutId r:id="rId7"/>
    <p:sldLayoutId r:id="rId8"/>
    <p:sldLayoutId r:id="rId9"/>
    <p:sldLayoutId r:id="rId10"/>
    <p:sldLayoutId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gif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4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4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17.jpe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18.jpe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19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4" Type="http://schemas.openxmlformats.org/officeDocument/2006/relationships/image" Target="../media/image5.jpeg"/><Relationship Id="rId5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8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8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9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0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1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2.jpe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>
            <a:spLocks noGrp="1"/>
          </p:cNvSpPr>
          <p:nvPr>
            <p:ph type="ctrTitle"/>
          </p:nvPr>
        </p:nvSpPr>
        <p:spPr>
          <a:xfrm>
            <a:off x="685800" y="476673"/>
            <a:ext cx="7772400" cy="20162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GB"/>
              <a:t>If Music Be The Food Of Love</a:t>
            </a:r>
            <a:endParaRPr/>
          </a:p>
        </p:txBody>
      </p:sp>
      <p:pic>
        <p:nvPicPr>
          <p:cNvPr id="85" name="Google Shape;85;p1" descr="C:\Users\Julia\AppData\Local\Microsoft\Windows\Temporary Internet Files\Content.IE5\C2TRYZMW\MC900295607[1].wmf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411760" y="3356992"/>
            <a:ext cx="4208932" cy="2600263"/>
          </a:xfrm>
          <a:prstGeom prst="rect">
            <a:avLst/>
          </a:prstGeom>
          <a:noFill/>
          <a:ln>
            <a:noFill/>
          </a:ln>
        </p:spPr>
      </p:pic>
      <p:pic>
        <p:nvPicPr>
          <p:cNvPr id="86" name="Google Shape;86;p1" descr="C:\Users\Julia\AppData\Local\Microsoft\Windows\Temporary Internet Files\Content.IE5\RD6J2GAH\MM900356605[1].gif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827584" y="5229200"/>
            <a:ext cx="809625" cy="990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7" name="Google Shape;87;p1" descr="C:\Users\Julia\AppData\Local\Microsoft\Windows\Temporary Internet Files\Content.IE5\RD6J2GAH\MM900356605[1].gif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884368" y="5301208"/>
            <a:ext cx="809625" cy="990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10"/>
          <p:cNvSpPr txBox="1">
            <a:spLocks noGrp="1"/>
          </p:cNvSpPr>
          <p:nvPr>
            <p:ph type="body" idx="1"/>
          </p:nvPr>
        </p:nvSpPr>
        <p:spPr>
          <a:xfrm>
            <a:off x="457200" y="332656"/>
            <a:ext cx="8229600" cy="57935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en-GB"/>
              <a:t>I love coffee, I love tea, </a:t>
            </a:r>
            <a:endParaRPr/>
          </a:p>
          <a:p>
            <a:pPr marL="34290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en-GB"/>
              <a:t>I love the java jive and it loves me,</a:t>
            </a:r>
            <a:endParaRPr/>
          </a:p>
          <a:p>
            <a:pPr marL="34290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en-GB"/>
              <a:t>Coffee and tea and the java and me,</a:t>
            </a:r>
            <a:endParaRPr/>
          </a:p>
          <a:p>
            <a:pPr marL="34290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en-GB"/>
              <a:t>A cup, a cup, a cup, a cup, a cup, (sip) aah!</a:t>
            </a:r>
            <a:endParaRPr/>
          </a:p>
          <a:p>
            <a:pPr marL="34290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en-GB"/>
              <a:t>I love java, sweet and hot,</a:t>
            </a:r>
            <a:endParaRPr/>
          </a:p>
          <a:p>
            <a:pPr marL="34290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en-GB"/>
              <a:t>Whoops, Mister Moto I’m a coffee pot,</a:t>
            </a:r>
            <a:endParaRPr/>
          </a:p>
          <a:p>
            <a:pPr marL="34290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en-GB"/>
              <a:t>Shoot me the pot, and I’ll pour me a shot,</a:t>
            </a:r>
            <a:endParaRPr/>
          </a:p>
          <a:p>
            <a:pPr marL="34290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en-GB"/>
              <a:t>A cup, a cup, a cup, a cup, a cup.</a:t>
            </a:r>
            <a:endParaRPr/>
          </a:p>
        </p:txBody>
      </p:sp>
      <p:pic>
        <p:nvPicPr>
          <p:cNvPr id="145" name="Google Shape;145;p10" descr="C:\Users\Julia\AppData\Local\Microsoft\Windows\Temporary Internet Files\Content.IE5\D0136RMF\MC900433885[1]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732240" y="332656"/>
            <a:ext cx="1828572" cy="1828572"/>
          </a:xfrm>
          <a:prstGeom prst="rect">
            <a:avLst/>
          </a:prstGeom>
          <a:noFill/>
          <a:ln>
            <a:noFill/>
          </a:ln>
        </p:spPr>
      </p:pic>
      <p:pic>
        <p:nvPicPr>
          <p:cNvPr id="146" name="Google Shape;146;p10" descr="C:\Users\Julia\AppData\Local\Microsoft\Windows\Temporary Internet Files\Content.IE5\FNPXBTKV\MC900112428[1].wmf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6372200" y="4725144"/>
            <a:ext cx="2160563" cy="167222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11"/>
          <p:cNvSpPr txBox="1">
            <a:spLocks noGrp="1"/>
          </p:cNvSpPr>
          <p:nvPr>
            <p:ph type="body" idx="1"/>
          </p:nvPr>
        </p:nvSpPr>
        <p:spPr>
          <a:xfrm>
            <a:off x="457200" y="332656"/>
            <a:ext cx="8229600" cy="57935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en-GB"/>
              <a:t>Slip me a slug from the wonderful mug,</a:t>
            </a:r>
            <a:endParaRPr/>
          </a:p>
          <a:p>
            <a:pPr marL="34290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en-GB"/>
              <a:t>And I’ll cut a rug til I’m snug in a jug,</a:t>
            </a:r>
            <a:endParaRPr/>
          </a:p>
          <a:p>
            <a:pPr marL="34290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en-GB"/>
              <a:t>A slice of onion and a raw one,</a:t>
            </a:r>
            <a:endParaRPr/>
          </a:p>
          <a:p>
            <a:pPr marL="34290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en-GB"/>
              <a:t>Draw one, waiter waiter perculator,</a:t>
            </a:r>
            <a:endParaRPr/>
          </a:p>
          <a:p>
            <a:pPr marL="34290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en-GB"/>
              <a:t>I love coffee, I love tea,</a:t>
            </a:r>
            <a:endParaRPr/>
          </a:p>
          <a:p>
            <a:pPr marL="34290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en-GB"/>
              <a:t>I love the java jive and it loves me,</a:t>
            </a:r>
            <a:endParaRPr/>
          </a:p>
          <a:p>
            <a:pPr marL="34290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en-GB"/>
              <a:t>Coffee and tea and the java jive and me,</a:t>
            </a:r>
            <a:endParaRPr/>
          </a:p>
          <a:p>
            <a:pPr marL="34290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en-GB"/>
              <a:t>A cup, a cup, a cup, a cup, a cup. (sip, aahh)</a:t>
            </a:r>
            <a:endParaRPr/>
          </a:p>
        </p:txBody>
      </p:sp>
      <p:pic>
        <p:nvPicPr>
          <p:cNvPr id="152" name="Google Shape;152;p11" descr="C:\Users\Julia\AppData\Local\Microsoft\Windows\Temporary Internet Files\Content.IE5\FNPXBTKV\MC900250759[1].wmf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092280" y="620688"/>
            <a:ext cx="1668855" cy="2445945"/>
          </a:xfrm>
          <a:prstGeom prst="rect">
            <a:avLst/>
          </a:prstGeom>
          <a:noFill/>
          <a:ln>
            <a:noFill/>
          </a:ln>
        </p:spPr>
      </p:pic>
      <p:pic>
        <p:nvPicPr>
          <p:cNvPr id="153" name="Google Shape;153;p11" descr="C:\Users\Julia\AppData\Local\Microsoft\Windows\Temporary Internet Files\Content.IE5\C2TRYZMW\MC900030279[1].wmf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225169" y="4941168"/>
            <a:ext cx="1535966" cy="168106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12"/>
          <p:cNvSpPr txBox="1">
            <a:spLocks noGrp="1"/>
          </p:cNvSpPr>
          <p:nvPr>
            <p:ph type="body" idx="1"/>
          </p:nvPr>
        </p:nvSpPr>
        <p:spPr>
          <a:xfrm>
            <a:off x="457200" y="404664"/>
            <a:ext cx="8229600" cy="57214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GB" sz="2800"/>
              <a:t>I met her down in Napoli and didn’t she look great.</a:t>
            </a:r>
            <a:endParaRPr/>
          </a:p>
          <a:p>
            <a:pPr marL="342900" lvl="0" indent="-342900" algn="l" rtl="0">
              <a:spcBef>
                <a:spcPts val="518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GB" sz="2800"/>
              <a:t>And so I brought her back to blighty</a:t>
            </a:r>
            <a:endParaRPr sz="2800"/>
          </a:p>
          <a:p>
            <a:pPr marL="342900" lvl="0" indent="-342900" algn="l" rtl="0">
              <a:spcBef>
                <a:spcPts val="518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GB" sz="2800"/>
              <a:t>Just to show me mates,</a:t>
            </a:r>
            <a:endParaRPr/>
          </a:p>
          <a:p>
            <a:pPr marL="342900" lvl="0" indent="-342900" algn="l" rtl="0">
              <a:spcBef>
                <a:spcPts val="518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GB" sz="2800"/>
              <a:t>And now we’re married happily I’ll tell you furthermore</a:t>
            </a:r>
            <a:endParaRPr/>
          </a:p>
          <a:p>
            <a:pPr marL="342900" lvl="0" indent="-342900" algn="l" rtl="0">
              <a:spcBef>
                <a:spcPts val="518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GB" sz="2800"/>
              <a:t>I haven’t had a decent meal since nineteen forty four!</a:t>
            </a:r>
            <a:endParaRPr/>
          </a:p>
          <a:p>
            <a:pPr marL="342900" lvl="0" indent="-342900" algn="l" rtl="0">
              <a:spcBef>
                <a:spcPts val="518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GB" sz="2800"/>
              <a:t>Girls: “Eat your Minestone Joe” </a:t>
            </a:r>
            <a:endParaRPr sz="2800"/>
          </a:p>
          <a:p>
            <a:pPr marL="342900" lvl="0" indent="-342900" algn="l" rtl="0">
              <a:spcBef>
                <a:spcPts val="518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GB" sz="2800"/>
              <a:t>Boys: “is all you ever say”</a:t>
            </a:r>
            <a:endParaRPr sz="2800"/>
          </a:p>
          <a:p>
            <a:pPr marL="342900" lvl="0" indent="-342900" algn="l" rtl="0">
              <a:spcBef>
                <a:spcPts val="518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GB" sz="2800"/>
              <a:t>Girls: “Eat your Macaroni Joe” </a:t>
            </a:r>
            <a:endParaRPr sz="2800"/>
          </a:p>
          <a:p>
            <a:pPr marL="342900" lvl="0" indent="-342900" algn="l" rtl="0">
              <a:spcBef>
                <a:spcPts val="518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GB" sz="2800"/>
              <a:t>Boys: “Every blooming day!”</a:t>
            </a:r>
            <a:endParaRPr sz="2800"/>
          </a:p>
          <a:p>
            <a:pPr marL="342900" lvl="0" indent="-342900" algn="l" rtl="0">
              <a:spcBef>
                <a:spcPts val="518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GB" sz="2800"/>
              <a:t>Girls: No wonder you’re so boney Joe and skinny as a rake,</a:t>
            </a:r>
            <a:endParaRPr/>
          </a:p>
          <a:p>
            <a:pPr marL="342900" lvl="0" indent="-342900" algn="l" rtl="0">
              <a:spcBef>
                <a:spcPts val="518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GB" sz="2800"/>
              <a:t>Boys: Well then give us a bash at the bangers and mash</a:t>
            </a:r>
            <a:endParaRPr/>
          </a:p>
          <a:p>
            <a:pPr marL="342900" lvl="0" indent="-342900" algn="l" rtl="0">
              <a:spcBef>
                <a:spcPts val="518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GB" sz="2800"/>
              <a:t>	me mother used to make.</a:t>
            </a:r>
            <a:endParaRPr sz="2800"/>
          </a:p>
        </p:txBody>
      </p:sp>
      <p:pic>
        <p:nvPicPr>
          <p:cNvPr id="159" name="Google Shape;159;p12" descr="C:\Users\Julia\Documents\LMS\Projects\School-Bangers-Mash.jp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012160" y="2852936"/>
            <a:ext cx="2201237" cy="181602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13"/>
          <p:cNvSpPr txBox="1">
            <a:spLocks noGrp="1"/>
          </p:cNvSpPr>
          <p:nvPr>
            <p:ph type="body" idx="1"/>
          </p:nvPr>
        </p:nvSpPr>
        <p:spPr>
          <a:xfrm>
            <a:off x="457200" y="476672"/>
            <a:ext cx="8229600" cy="56494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en-GB"/>
              <a:t>Boys: Bangers and mash, </a:t>
            </a:r>
            <a:endParaRPr/>
          </a:p>
          <a:p>
            <a:pPr marL="34290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en-GB"/>
              <a:t>Girls: Minestrone,</a:t>
            </a:r>
            <a:endParaRPr/>
          </a:p>
          <a:p>
            <a:pPr marL="34290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en-GB"/>
              <a:t>Boys: Bangers and mash, </a:t>
            </a:r>
            <a:endParaRPr/>
          </a:p>
          <a:p>
            <a:pPr marL="34290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en-GB"/>
              <a:t>Girls: Macaroni,</a:t>
            </a:r>
            <a:endParaRPr/>
          </a:p>
          <a:p>
            <a:pPr marL="34290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en-GB"/>
              <a:t>Boys: Give us a bash at the bangers and mash</a:t>
            </a:r>
            <a:endParaRPr/>
          </a:p>
          <a:p>
            <a:pPr marL="34290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en-GB"/>
              <a:t>	me mother used to make.</a:t>
            </a:r>
            <a:endParaRPr/>
          </a:p>
        </p:txBody>
      </p:sp>
      <p:pic>
        <p:nvPicPr>
          <p:cNvPr id="165" name="Google Shape;165;p13" descr="C:\Users\Julia\Documents\LMS\Projects\BXSP01H_bangers-and-mash_s4x3.jp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004048" y="3933056"/>
            <a:ext cx="3384376" cy="253800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14"/>
          <p:cNvSpPr txBox="1">
            <a:spLocks noGrp="1"/>
          </p:cNvSpPr>
          <p:nvPr>
            <p:ph type="body" idx="1"/>
          </p:nvPr>
        </p:nvSpPr>
        <p:spPr>
          <a:xfrm>
            <a:off x="457200" y="404664"/>
            <a:ext cx="8229600" cy="57214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GB" sz="2800"/>
              <a:t>Food, glorious food, hot sausage and mustard.</a:t>
            </a:r>
            <a:endParaRPr/>
          </a:p>
          <a:p>
            <a:pPr marL="342900" lvl="0" indent="-3429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GB" sz="2800"/>
              <a:t>While we’re in the mood, cold jelly and custard,</a:t>
            </a:r>
            <a:endParaRPr/>
          </a:p>
          <a:p>
            <a:pPr marL="342900" lvl="0" indent="-3429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GB" sz="2800"/>
              <a:t>Pease pudding and saveloy, what next is the question?</a:t>
            </a:r>
            <a:endParaRPr/>
          </a:p>
          <a:p>
            <a:pPr marL="342900" lvl="0" indent="-3429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GB" sz="2800"/>
              <a:t>Rich gentlemen have it boys, In-di-gestion!</a:t>
            </a:r>
            <a:endParaRPr/>
          </a:p>
          <a:p>
            <a:pPr marL="342900" lvl="0" indent="-3429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GB" sz="2800"/>
              <a:t>Food, glorious food, we’re anxious to try it,</a:t>
            </a:r>
            <a:endParaRPr/>
          </a:p>
          <a:p>
            <a:pPr marL="342900" lvl="0" indent="-3429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GB" sz="2800"/>
              <a:t>Three banquets a day, our favourite diet,</a:t>
            </a:r>
            <a:endParaRPr/>
          </a:p>
          <a:p>
            <a:pPr marL="342900" lvl="0" indent="-3429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GB" sz="2800"/>
              <a:t>Just picture a great big steak,</a:t>
            </a:r>
            <a:endParaRPr/>
          </a:p>
          <a:p>
            <a:pPr marL="342900" lvl="0" indent="-3429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GB" sz="2800"/>
              <a:t>Fried, roasted or stewed,</a:t>
            </a:r>
            <a:endParaRPr/>
          </a:p>
          <a:p>
            <a:pPr marL="342900" lvl="0" indent="-3429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GB" sz="2800"/>
              <a:t>Oh food, marvellous food, </a:t>
            </a:r>
            <a:endParaRPr/>
          </a:p>
          <a:p>
            <a:pPr marL="342900" lvl="0" indent="-3429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GB" sz="2800"/>
              <a:t>Wonderful food, Glorious food!</a:t>
            </a:r>
            <a:endParaRPr sz="2800"/>
          </a:p>
        </p:txBody>
      </p:sp>
      <p:pic>
        <p:nvPicPr>
          <p:cNvPr id="171" name="Google Shape;171;p14" descr="C:\Users\Julia\Documents\LMS\Projects\download (5).jp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436096" y="4149080"/>
            <a:ext cx="3267054" cy="21740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2"/>
          <p:cNvSpPr txBox="1">
            <a:spLocks noGrp="1"/>
          </p:cNvSpPr>
          <p:nvPr>
            <p:ph type="body" idx="1"/>
          </p:nvPr>
        </p:nvSpPr>
        <p:spPr>
          <a:xfrm>
            <a:off x="457200" y="404664"/>
            <a:ext cx="8229600" cy="57214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GB" sz="2400"/>
              <a:t>3)Who will buy my sweet red roses, two blooms for a penny,</a:t>
            </a:r>
            <a:endParaRPr/>
          </a:p>
          <a:p>
            <a:pPr marL="342900" lvl="0" indent="-3429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GB" sz="2400"/>
              <a:t>3)Who will buy my sweet red roses, two blooms for a penny,</a:t>
            </a:r>
            <a:endParaRPr/>
          </a:p>
          <a:p>
            <a:pPr marL="342900" lvl="0" indent="-3429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GB" sz="2400"/>
              <a:t>1)Any milk today mistress? Any milk today mistress?</a:t>
            </a:r>
            <a:endParaRPr/>
          </a:p>
          <a:p>
            <a:pPr marL="342900" lvl="0" indent="-3429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GB" sz="2400"/>
              <a:t>3)Who will buy my sweet red roses,</a:t>
            </a:r>
            <a:endParaRPr/>
          </a:p>
          <a:p>
            <a:pPr marL="342900" lvl="0" indent="-3429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GB" sz="2400"/>
              <a:t>1)Any milk today mistress?</a:t>
            </a:r>
            <a:endParaRPr/>
          </a:p>
          <a:p>
            <a:pPr marL="342900" lvl="0" indent="-3429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GB" sz="2400"/>
              <a:t>3)Two blooms for a penny,</a:t>
            </a:r>
            <a:endParaRPr/>
          </a:p>
          <a:p>
            <a:pPr marL="342900" lvl="0" indent="-3429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GB" sz="2400"/>
              <a:t>2)Ripe strawberries ripe! Ripe strawberries ripe!</a:t>
            </a:r>
            <a:endParaRPr/>
          </a:p>
          <a:p>
            <a:pPr marL="342900" lvl="0" indent="-3429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GB" sz="2400"/>
              <a:t>1)Any milk today mistress? </a:t>
            </a:r>
            <a:endParaRPr/>
          </a:p>
          <a:p>
            <a:pPr marL="342900" lvl="0" indent="-3429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GB" sz="2400"/>
              <a:t>2)Ripe strawberries ripe!</a:t>
            </a:r>
            <a:endParaRPr/>
          </a:p>
          <a:p>
            <a:pPr marL="342900" lvl="0" indent="-3429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GB" sz="2400"/>
              <a:t>3)Who will buy my sweet red roses, </a:t>
            </a:r>
            <a:endParaRPr/>
          </a:p>
          <a:p>
            <a:pPr marL="342900" lvl="0" indent="-3429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GB" sz="2400"/>
              <a:t>2)Ripe strawberries ripe!</a:t>
            </a:r>
            <a:endParaRPr/>
          </a:p>
          <a:p>
            <a:pPr marL="342900" lvl="0" indent="-3429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GB" sz="2400"/>
              <a:t>All)Who will buy?</a:t>
            </a:r>
            <a:endParaRPr sz="2400"/>
          </a:p>
        </p:txBody>
      </p:sp>
      <p:pic>
        <p:nvPicPr>
          <p:cNvPr id="93" name="Google Shape;93;p2" descr="C:\Users\Julia\AppData\Local\Microsoft\Windows\Temporary Internet Files\Content.IE5\FNPXBTKV\MP900313820[1].jp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984268" y="2060848"/>
            <a:ext cx="1728192" cy="1152128"/>
          </a:xfrm>
          <a:prstGeom prst="rect">
            <a:avLst/>
          </a:prstGeom>
          <a:noFill/>
          <a:ln>
            <a:noFill/>
          </a:ln>
        </p:spPr>
      </p:pic>
      <p:pic>
        <p:nvPicPr>
          <p:cNvPr id="94" name="Google Shape;94;p2" descr="C:\Users\Julia\AppData\Local\Microsoft\Windows\Temporary Internet Files\Content.IE5\D0136RMF\MP900314315[1].jpg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164288" y="4189111"/>
            <a:ext cx="1337898" cy="2085037"/>
          </a:xfrm>
          <a:prstGeom prst="rect">
            <a:avLst/>
          </a:prstGeom>
          <a:noFill/>
          <a:ln>
            <a:noFill/>
          </a:ln>
        </p:spPr>
      </p:pic>
      <p:pic>
        <p:nvPicPr>
          <p:cNvPr id="95" name="Google Shape;95;p2" descr="C:\Users\Julia\AppData\Local\Microsoft\Windows\Temporary Internet Files\Content.IE5\FNPXBTKV\MP900430479[1].jpg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4932040" y="4873751"/>
            <a:ext cx="1412776" cy="141277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3"/>
          <p:cNvSpPr txBox="1">
            <a:spLocks noGrp="1"/>
          </p:cNvSpPr>
          <p:nvPr>
            <p:ph type="body" idx="1"/>
          </p:nvPr>
        </p:nvSpPr>
        <p:spPr>
          <a:xfrm>
            <a:off x="457200" y="332656"/>
            <a:ext cx="8363272" cy="57935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GB" sz="2400"/>
              <a:t>Peanuts! Peanuts!</a:t>
            </a:r>
            <a:endParaRPr/>
          </a:p>
          <a:p>
            <a:pPr marL="342900" lvl="0" indent="-3429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GB" sz="2400"/>
              <a:t>In Cuba each merry maid wakes up to this serenade,</a:t>
            </a:r>
            <a:endParaRPr/>
          </a:p>
          <a:p>
            <a:pPr marL="342900" lvl="0" indent="-3429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GB" sz="2400"/>
              <a:t>Peanuts! Peanuts!</a:t>
            </a:r>
            <a:endParaRPr/>
          </a:p>
          <a:p>
            <a:pPr marL="342900" lvl="0" indent="-3429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GB" sz="2400"/>
              <a:t>If you haven’t got bananas don’t be blue,</a:t>
            </a:r>
            <a:endParaRPr/>
          </a:p>
          <a:p>
            <a:pPr marL="342900" lvl="0" indent="-3429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GB" sz="2400"/>
              <a:t>Peanuts in a little bag  are calling you,</a:t>
            </a:r>
            <a:endParaRPr/>
          </a:p>
          <a:p>
            <a:pPr marL="342900" lvl="0" indent="-3429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GB" sz="2400"/>
              <a:t>Don’t waste them no tummy ache,</a:t>
            </a:r>
            <a:endParaRPr/>
          </a:p>
          <a:p>
            <a:pPr marL="342900" lvl="0" indent="-3429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GB" sz="2400"/>
              <a:t>You’ll taste them when you awake,</a:t>
            </a:r>
            <a:endParaRPr/>
          </a:p>
          <a:p>
            <a:pPr marL="342900" lvl="0" indent="-3429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GB" sz="2400"/>
              <a:t>For at the very break of day the peanut vendor’s on his way,</a:t>
            </a:r>
            <a:endParaRPr/>
          </a:p>
        </p:txBody>
      </p:sp>
      <p:pic>
        <p:nvPicPr>
          <p:cNvPr id="101" name="Google Shape;101;p3" descr="C:\Users\Julia\AppData\Local\Microsoft\Windows\Temporary Internet Files\Content.IE5\FNPXBTKV\MC900215364[1].wmf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796136" y="4509120"/>
            <a:ext cx="2661719" cy="191480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4"/>
          <p:cNvSpPr txBox="1">
            <a:spLocks noGrp="1"/>
          </p:cNvSpPr>
          <p:nvPr>
            <p:ph type="body" idx="1"/>
          </p:nvPr>
        </p:nvSpPr>
        <p:spPr>
          <a:xfrm>
            <a:off x="467544" y="476672"/>
            <a:ext cx="4028256" cy="56494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GB"/>
              <a:t>A)</a:t>
            </a:r>
            <a:endParaRPr/>
          </a:p>
          <a:p>
            <a:pPr marL="0" lvl="0" indent="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GB"/>
              <a:t>Peanuts! </a:t>
            </a:r>
            <a:endParaRPr/>
          </a:p>
          <a:p>
            <a:pPr marL="0" lvl="0" indent="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/>
          </a:p>
          <a:p>
            <a:pPr marL="0" lvl="0" indent="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GB"/>
              <a:t>Peanuts! </a:t>
            </a:r>
            <a:endParaRPr/>
          </a:p>
          <a:p>
            <a:pPr marL="0" lvl="0" indent="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/>
          </a:p>
          <a:p>
            <a:pPr marL="0" lvl="0" indent="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GB"/>
              <a:t>Peanuts! </a:t>
            </a:r>
            <a:endParaRPr/>
          </a:p>
          <a:p>
            <a:pPr marL="0" lvl="0" indent="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GB"/>
              <a:t>Peanuts! </a:t>
            </a:r>
            <a:endParaRPr/>
          </a:p>
          <a:p>
            <a:pPr marL="342900" lvl="0" indent="-3429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GB"/>
              <a:t>If you’re looking for an</a:t>
            </a:r>
            <a:endParaRPr/>
          </a:p>
          <a:p>
            <a:pPr marL="342900" lvl="0" indent="-3429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GB"/>
              <a:t>early morning treat,</a:t>
            </a:r>
            <a:endParaRPr/>
          </a:p>
          <a:p>
            <a:pPr marL="342900" lvl="0" indent="-3429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GB"/>
              <a:t>Get some double jointed</a:t>
            </a:r>
            <a:endParaRPr/>
          </a:p>
          <a:p>
            <a:pPr marL="342900" lvl="0" indent="-3429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GB"/>
              <a:t>peanuts good to eat!</a:t>
            </a:r>
            <a:endParaRPr/>
          </a:p>
          <a:p>
            <a:pPr marL="0" lvl="0" indent="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/>
          </a:p>
          <a:p>
            <a:pPr marL="0" lvl="0" indent="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/>
          </a:p>
          <a:p>
            <a:pPr marL="0" lvl="0" indent="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/>
          </a:p>
        </p:txBody>
      </p:sp>
      <p:sp>
        <p:nvSpPr>
          <p:cNvPr id="107" name="Google Shape;107;p4"/>
          <p:cNvSpPr txBox="1">
            <a:spLocks noGrp="1"/>
          </p:cNvSpPr>
          <p:nvPr>
            <p:ph type="body" idx="2"/>
          </p:nvPr>
        </p:nvSpPr>
        <p:spPr>
          <a:xfrm>
            <a:off x="4355976" y="476672"/>
            <a:ext cx="4330824" cy="56494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GB"/>
              <a:t>B)</a:t>
            </a:r>
            <a:endParaRPr/>
          </a:p>
          <a:p>
            <a:pPr marL="0" lvl="0" indent="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GB"/>
              <a:t>Come get them they’re nice and hot,</a:t>
            </a:r>
            <a:endParaRPr/>
          </a:p>
          <a:p>
            <a:pPr marL="0" lvl="0" indent="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GB"/>
              <a:t>They’re roasted, he sells a lot,</a:t>
            </a:r>
            <a:endParaRPr/>
          </a:p>
          <a:p>
            <a:pPr marL="0" lvl="0" indent="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GB"/>
              <a:t>We hear him cry,</a:t>
            </a:r>
            <a:endParaRPr/>
          </a:p>
          <a:p>
            <a:pPr marL="0" lvl="0" indent="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GB"/>
              <a:t>They all reply.</a:t>
            </a:r>
            <a:endParaRPr/>
          </a:p>
          <a:p>
            <a:pPr marL="342900" lvl="0" indent="-3429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GB"/>
              <a:t>If you’re looking for an</a:t>
            </a:r>
            <a:endParaRPr/>
          </a:p>
          <a:p>
            <a:pPr marL="342900" lvl="0" indent="-3429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GB"/>
              <a:t>early morning treat,</a:t>
            </a:r>
            <a:endParaRPr/>
          </a:p>
          <a:p>
            <a:pPr marL="342900" lvl="0" indent="-3429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GB"/>
              <a:t>Get some double jointed</a:t>
            </a:r>
            <a:endParaRPr/>
          </a:p>
          <a:p>
            <a:pPr marL="342900" lvl="0" indent="-3429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GB"/>
              <a:t>peanuts good to eat!</a:t>
            </a:r>
            <a:endParaRPr/>
          </a:p>
          <a:p>
            <a:pPr marL="0" lvl="0" indent="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/>
          </a:p>
          <a:p>
            <a:pPr marL="0" lvl="0" indent="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/>
          </a:p>
        </p:txBody>
      </p:sp>
      <p:pic>
        <p:nvPicPr>
          <p:cNvPr id="108" name="Google Shape;108;p4" descr="C:\Users\Julia\AppData\Local\Microsoft\Windows\Temporary Internet Files\Content.IE5\RD6J2GAH\MP900177951[1].jp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876256" y="5555035"/>
            <a:ext cx="1713384" cy="114225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5"/>
          <p:cNvSpPr txBox="1">
            <a:spLocks noGrp="1"/>
          </p:cNvSpPr>
          <p:nvPr>
            <p:ph type="body" idx="1"/>
          </p:nvPr>
        </p:nvSpPr>
        <p:spPr>
          <a:xfrm>
            <a:off x="457200" y="476672"/>
            <a:ext cx="4038600" cy="56494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GB" sz="2800"/>
              <a:t>A)</a:t>
            </a:r>
            <a:endParaRPr/>
          </a:p>
          <a:p>
            <a:pPr marL="342900" lvl="0" indent="-3429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GB" sz="2800"/>
              <a:t>For breakfast, </a:t>
            </a:r>
            <a:endParaRPr/>
          </a:p>
          <a:p>
            <a:pPr marL="342900" lvl="0" indent="-3429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GB" sz="2800"/>
              <a:t>Or dinner time, </a:t>
            </a:r>
            <a:endParaRPr/>
          </a:p>
          <a:p>
            <a:pPr marL="342900" lvl="0" indent="-3429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GB" sz="2800"/>
              <a:t>Or supper,</a:t>
            </a:r>
            <a:endParaRPr/>
          </a:p>
          <a:p>
            <a:pPr marL="342900" lvl="0" indent="-3429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GB" sz="2800"/>
              <a:t>Most anytime,</a:t>
            </a:r>
            <a:endParaRPr/>
          </a:p>
          <a:p>
            <a:pPr marL="342900" lvl="0" indent="-3429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 sz="2800"/>
          </a:p>
          <a:p>
            <a:pPr marL="342900" lvl="0" indent="-3429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GB" sz="2800"/>
              <a:t>If you’re looking for a</a:t>
            </a:r>
            <a:endParaRPr/>
          </a:p>
          <a:p>
            <a:pPr marL="342900" lvl="0" indent="-3429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GB" sz="2800"/>
              <a:t>moral to this song,</a:t>
            </a:r>
            <a:endParaRPr/>
          </a:p>
          <a:p>
            <a:pPr marL="342900" lvl="0" indent="-3429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GB" sz="2800"/>
              <a:t>Fifty million little monkeys</a:t>
            </a:r>
            <a:endParaRPr/>
          </a:p>
          <a:p>
            <a:pPr marL="342900" lvl="0" indent="-3429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GB" sz="2800"/>
              <a:t>can’t be wrong. </a:t>
            </a:r>
            <a:endParaRPr/>
          </a:p>
          <a:p>
            <a:pPr marL="342900" lvl="0" indent="-3429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GB"/>
              <a:t>Peanuts! Peanuts!</a:t>
            </a:r>
            <a:endParaRPr/>
          </a:p>
          <a:p>
            <a:pPr marL="342900" lvl="0" indent="-3429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GB" sz="2800"/>
              <a:t>Peanuts!</a:t>
            </a:r>
            <a:endParaRPr/>
          </a:p>
          <a:p>
            <a:pPr marL="342900" lvl="0" indent="-3429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/>
          </a:p>
        </p:txBody>
      </p:sp>
      <p:sp>
        <p:nvSpPr>
          <p:cNvPr id="114" name="Google Shape;114;p5"/>
          <p:cNvSpPr txBox="1">
            <a:spLocks noGrp="1"/>
          </p:cNvSpPr>
          <p:nvPr>
            <p:ph type="body" idx="2"/>
          </p:nvPr>
        </p:nvSpPr>
        <p:spPr>
          <a:xfrm>
            <a:off x="4644008" y="476672"/>
            <a:ext cx="4038600" cy="56494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GB"/>
              <a:t>B)</a:t>
            </a:r>
            <a:endParaRPr/>
          </a:p>
          <a:p>
            <a:pPr marL="0" lvl="0" indent="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GB"/>
              <a:t>Peanuts! </a:t>
            </a:r>
            <a:endParaRPr/>
          </a:p>
          <a:p>
            <a:pPr marL="0" lvl="0" indent="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/>
          </a:p>
          <a:p>
            <a:pPr marL="342900" lvl="0" indent="-3429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GB"/>
              <a:t>Peanuts! </a:t>
            </a:r>
            <a:endParaRPr/>
          </a:p>
          <a:p>
            <a:pPr marL="342900" lvl="0" indent="-3429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/>
          </a:p>
          <a:p>
            <a:pPr marL="342900" lvl="0" indent="-3429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/>
          </a:p>
          <a:p>
            <a:pPr marL="342900" lvl="0" indent="-3429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GB"/>
              <a:t>If you’re looking for a</a:t>
            </a:r>
            <a:endParaRPr/>
          </a:p>
          <a:p>
            <a:pPr marL="342900" lvl="0" indent="-3429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GB"/>
              <a:t>moral to this song,</a:t>
            </a:r>
            <a:endParaRPr/>
          </a:p>
          <a:p>
            <a:pPr marL="342900" lvl="0" indent="-3429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GB"/>
              <a:t>Fifty million little monkeys</a:t>
            </a:r>
            <a:endParaRPr/>
          </a:p>
          <a:p>
            <a:pPr marL="342900" lvl="0" indent="-3429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GB"/>
              <a:t>can’t be wrong. </a:t>
            </a:r>
            <a:endParaRPr/>
          </a:p>
          <a:p>
            <a:pPr marL="342900" lvl="0" indent="-3429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GB"/>
              <a:t>Peanuts! Peanuts!</a:t>
            </a:r>
            <a:endParaRPr/>
          </a:p>
          <a:p>
            <a:pPr marL="342900" lvl="0" indent="-3429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GB"/>
              <a:t>Peanuts!</a:t>
            </a:r>
            <a:endParaRPr/>
          </a:p>
          <a:p>
            <a:pPr marL="342900" lvl="0" indent="-3429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/>
          </a:p>
          <a:p>
            <a:pPr marL="0" lvl="0" indent="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/>
          </a:p>
          <a:p>
            <a:pPr marL="0" lvl="0" indent="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/>
          </a:p>
          <a:p>
            <a:pPr marL="0" lvl="0" indent="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/>
          </a:p>
          <a:p>
            <a:pPr marL="0" lvl="0" indent="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/>
          </a:p>
          <a:p>
            <a:pPr marL="0" lvl="0" indent="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/>
          </a:p>
        </p:txBody>
      </p:sp>
      <p:pic>
        <p:nvPicPr>
          <p:cNvPr id="115" name="Google Shape;115;p5" descr="C:\Users\Julia\AppData\Local\Microsoft\Windows\Temporary Internet Files\Content.IE5\RD6J2GAH\MP900177951[1].jp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236296" y="5594297"/>
            <a:ext cx="1713384" cy="114225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6"/>
          <p:cNvSpPr txBox="1">
            <a:spLocks noGrp="1"/>
          </p:cNvSpPr>
          <p:nvPr>
            <p:ph type="body" idx="1"/>
          </p:nvPr>
        </p:nvSpPr>
        <p:spPr>
          <a:xfrm>
            <a:off x="457200" y="332656"/>
            <a:ext cx="8229600" cy="57935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en-GB"/>
              <a:t>I’ve got  loverly bunch of coconuts,</a:t>
            </a:r>
            <a:endParaRPr/>
          </a:p>
          <a:p>
            <a:pPr marL="34290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en-GB"/>
              <a:t>Here they are a standing in a row,</a:t>
            </a:r>
            <a:endParaRPr/>
          </a:p>
          <a:p>
            <a:pPr marL="34290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en-GB"/>
              <a:t>Big ones, small ones, some as big as your ‘ead,</a:t>
            </a:r>
            <a:endParaRPr/>
          </a:p>
          <a:p>
            <a:pPr marL="34290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en-GB"/>
              <a:t>You give ‘em a twist, a flick of yer wrist,</a:t>
            </a:r>
            <a:endParaRPr/>
          </a:p>
          <a:p>
            <a:pPr marL="0" lvl="0" indent="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en-GB"/>
              <a:t>That’s what the showman said,</a:t>
            </a:r>
            <a:endParaRPr/>
          </a:p>
          <a:p>
            <a:pPr marL="34290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en-GB"/>
              <a:t>Oh I’ve got a loverly bunch of coconuts,</a:t>
            </a:r>
            <a:endParaRPr/>
          </a:p>
          <a:p>
            <a:pPr marL="34290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en-GB"/>
              <a:t>Every ball you throw will make me rich.</a:t>
            </a:r>
            <a:endParaRPr/>
          </a:p>
        </p:txBody>
      </p:sp>
      <p:pic>
        <p:nvPicPr>
          <p:cNvPr id="121" name="Google Shape;121;p6" descr="C:\Users\Julia\Documents\LMS\Projects\download (3).jp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228184" y="4437112"/>
            <a:ext cx="2209800" cy="20764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"/>
          <p:cNvSpPr txBox="1">
            <a:spLocks noGrp="1"/>
          </p:cNvSpPr>
          <p:nvPr>
            <p:ph type="body" idx="1"/>
          </p:nvPr>
        </p:nvSpPr>
        <p:spPr>
          <a:xfrm>
            <a:off x="457200" y="332656"/>
            <a:ext cx="8229600" cy="57935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en-GB"/>
              <a:t>There stands me wife, the idol of me life,</a:t>
            </a:r>
            <a:endParaRPr/>
          </a:p>
          <a:p>
            <a:pPr marL="34290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en-GB"/>
              <a:t>Singing roller bowler ball a penny a pitch</a:t>
            </a:r>
            <a:endParaRPr/>
          </a:p>
          <a:p>
            <a:pPr marL="34290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en-GB"/>
              <a:t>Singing roller bowler ball a penny a pitch.</a:t>
            </a:r>
            <a:endParaRPr/>
          </a:p>
          <a:p>
            <a:pPr marL="34290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en-GB"/>
              <a:t>Roller bowler ball a penny a pitch</a:t>
            </a:r>
            <a:endParaRPr/>
          </a:p>
          <a:p>
            <a:pPr marL="34290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en-GB"/>
              <a:t>Roller bowler ball, roller bowler ball</a:t>
            </a:r>
            <a:endParaRPr/>
          </a:p>
          <a:p>
            <a:pPr marL="34290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en-GB"/>
              <a:t>Singing roller bowler ball a penny a pitch.</a:t>
            </a:r>
            <a:endParaRPr/>
          </a:p>
          <a:p>
            <a:pPr marL="34290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endParaRPr/>
          </a:p>
          <a:p>
            <a:pPr marL="34290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endParaRPr/>
          </a:p>
        </p:txBody>
      </p:sp>
      <p:pic>
        <p:nvPicPr>
          <p:cNvPr id="127" name="Google Shape;127;p7" descr="C:\Users\Julia\Documents\LMS\Projects\homeboaboa-envsrcboawebsitesite_media7_11.jp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059832" y="4149080"/>
            <a:ext cx="2721867" cy="208446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"/>
          <p:cNvSpPr txBox="1">
            <a:spLocks noGrp="1"/>
          </p:cNvSpPr>
          <p:nvPr>
            <p:ph type="body" idx="1"/>
          </p:nvPr>
        </p:nvSpPr>
        <p:spPr>
          <a:xfrm>
            <a:off x="457200" y="404664"/>
            <a:ext cx="8229600" cy="57214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GB" sz="2800"/>
              <a:t>One banana, two banana, three banana four,</a:t>
            </a:r>
            <a:endParaRPr/>
          </a:p>
          <a:p>
            <a:pPr marL="342900" lvl="0" indent="-3429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GB" sz="2800"/>
              <a:t>Four bananas make a bunch and so do many more.</a:t>
            </a:r>
            <a:endParaRPr/>
          </a:p>
          <a:p>
            <a:pPr marL="342900" lvl="0" indent="-3429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GB" sz="2800"/>
              <a:t>Over hill and highway the banana buggies go</a:t>
            </a:r>
            <a:endParaRPr/>
          </a:p>
          <a:p>
            <a:pPr marL="342900" lvl="0" indent="-3429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GB" sz="2800"/>
              <a:t>Come along to bring you the banana splits show.</a:t>
            </a:r>
            <a:endParaRPr/>
          </a:p>
          <a:p>
            <a:pPr marL="342900" lvl="0" indent="-3429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GB" sz="2800"/>
              <a:t>Making up a mess of fun.</a:t>
            </a:r>
            <a:endParaRPr/>
          </a:p>
          <a:p>
            <a:pPr marL="342900" lvl="0" indent="-3429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GB" sz="2800"/>
              <a:t>Making up a mess of fun.</a:t>
            </a:r>
            <a:endParaRPr/>
          </a:p>
          <a:p>
            <a:pPr marL="342900" lvl="0" indent="-3429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GB" sz="2800"/>
              <a:t>Making up a mess of fun.</a:t>
            </a:r>
            <a:endParaRPr/>
          </a:p>
          <a:p>
            <a:pPr marL="342900" lvl="0" indent="-3429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GB" sz="2800"/>
              <a:t>Tralala, lala la la, Tralala, lala la la. </a:t>
            </a:r>
            <a:endParaRPr/>
          </a:p>
          <a:p>
            <a:pPr marL="342900" lvl="0" indent="-3429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GB" sz="2800"/>
              <a:t>Tralala, lala la la, Tralala, lala la la. </a:t>
            </a:r>
            <a:endParaRPr/>
          </a:p>
          <a:p>
            <a:pPr marL="342900" lvl="0" indent="-3429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 sz="2800"/>
          </a:p>
          <a:p>
            <a:pPr marL="342900" lvl="0" indent="-3429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 sz="2800"/>
          </a:p>
          <a:p>
            <a:pPr marL="342900" lvl="0" indent="-3429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 sz="2800"/>
          </a:p>
          <a:p>
            <a:pPr marL="342900" lvl="0" indent="-3429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 sz="2800"/>
          </a:p>
          <a:p>
            <a:pPr marL="342900" lvl="0" indent="-3429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 sz="2800"/>
          </a:p>
          <a:p>
            <a:pPr marL="342900" lvl="0" indent="-3429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 sz="2800"/>
          </a:p>
        </p:txBody>
      </p:sp>
      <p:pic>
        <p:nvPicPr>
          <p:cNvPr id="133" name="Google Shape;133;p8" descr="C:\Users\Julia\Documents\LMS\Projects\886881_banana_splits.jp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508104" y="4005064"/>
            <a:ext cx="3390900" cy="2540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"/>
          <p:cNvSpPr txBox="1">
            <a:spLocks noGrp="1"/>
          </p:cNvSpPr>
          <p:nvPr>
            <p:ph type="body" idx="1"/>
          </p:nvPr>
        </p:nvSpPr>
        <p:spPr>
          <a:xfrm>
            <a:off x="457200" y="404664"/>
            <a:ext cx="8229600" cy="57214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GB" sz="2800"/>
              <a:t>Four banana three banana two banana one,</a:t>
            </a:r>
            <a:endParaRPr/>
          </a:p>
          <a:p>
            <a:pPr marL="342900" lvl="0" indent="-3429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GB" sz="2800"/>
              <a:t>Four bananas playing in the bright warm sun,</a:t>
            </a:r>
            <a:endParaRPr/>
          </a:p>
          <a:p>
            <a:pPr marL="342900" lvl="0" indent="-3429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GB" sz="2800"/>
              <a:t>Come on everybody won’t you come along a see,</a:t>
            </a:r>
            <a:endParaRPr/>
          </a:p>
          <a:p>
            <a:pPr marL="342900" lvl="0" indent="-3429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GB" sz="2800"/>
              <a:t>How much like banana splits everyone can be.</a:t>
            </a:r>
            <a:endParaRPr/>
          </a:p>
          <a:p>
            <a:pPr marL="342900" lvl="0" indent="-3429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GB" sz="2800"/>
              <a:t>Making up a mess of fun</a:t>
            </a:r>
            <a:endParaRPr/>
          </a:p>
          <a:p>
            <a:pPr marL="342900" lvl="0" indent="-3429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GB" sz="2800"/>
              <a:t>Making up a mess of fun</a:t>
            </a:r>
            <a:endParaRPr/>
          </a:p>
          <a:p>
            <a:pPr marL="342900" lvl="0" indent="-3429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GB" sz="2800"/>
              <a:t>Making up a mess of fun</a:t>
            </a:r>
            <a:endParaRPr/>
          </a:p>
          <a:p>
            <a:pPr marL="342900" lvl="0" indent="-3429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GB" sz="2800"/>
              <a:t>Tralala, lala la la, Tralala, lala la la.</a:t>
            </a:r>
            <a:endParaRPr/>
          </a:p>
          <a:p>
            <a:pPr marL="342900" lvl="0" indent="-3429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GB" sz="2800"/>
              <a:t>Tralala, lala la la, Tralala, lala la la.</a:t>
            </a:r>
            <a:endParaRPr/>
          </a:p>
          <a:p>
            <a:pPr marL="342900" lvl="0" indent="-3429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 sz="2800"/>
          </a:p>
          <a:p>
            <a:pPr marL="34290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endParaRPr/>
          </a:p>
        </p:txBody>
      </p:sp>
      <p:pic>
        <p:nvPicPr>
          <p:cNvPr id="139" name="Google Shape;139;p9" descr="C:\Users\Julia\Documents\LMS\Projects\thebananasplitsgroupshot.jp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652120" y="3933056"/>
            <a:ext cx="3237333" cy="243249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1024</Words>
  <PresentationFormat>On-screen Show (4:3)</PresentationFormat>
  <Paragraphs>149</Paragraphs>
  <Slides>14</Slides>
  <Notes>14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If Music Be The Food Of Love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If Music Be The Food Of Love</dc:title>
  <dc:creator>CG Fraser</dc:creator>
  <cp:lastModifiedBy>Mark  Newport</cp:lastModifiedBy>
  <cp:revision>1</cp:revision>
  <dcterms:created xsi:type="dcterms:W3CDTF">2023-03-13T09:06:02Z</dcterms:created>
  <dcterms:modified xsi:type="dcterms:W3CDTF">2023-03-13T09:06:59Z</dcterms:modified>
</cp:coreProperties>
</file>