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6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-66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424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5232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72649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3214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0549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5033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49860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4616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78284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44186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2384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12F63-910E-4D82-8059-63CABDB050E8}" type="datetimeFigureOut">
              <a:rPr lang="en-GB" smtClean="0"/>
              <a:pPr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EAA8-61D8-479D-BA79-C3A813FF7A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3894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35540"/>
          </a:xfrm>
        </p:spPr>
        <p:txBody>
          <a:bodyPr>
            <a:normAutofit/>
          </a:bodyPr>
          <a:lstStyle/>
          <a:p>
            <a:r>
              <a:rPr lang="en-GB" sz="9600" b="1" smtClean="0"/>
              <a:t>Mister </a:t>
            </a:r>
            <a:r>
              <a:rPr lang="en-GB" sz="9600" b="1" dirty="0" smtClean="0"/>
              <a:t>Blue Sky</a:t>
            </a:r>
            <a:endParaRPr lang="en-GB" sz="9600" b="1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873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6552" y="1084043"/>
            <a:ext cx="9353884" cy="49804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dirty="0" smtClean="0"/>
              <a:t>The sun </a:t>
            </a:r>
            <a:r>
              <a:rPr lang="en-GB" sz="3200" dirty="0"/>
              <a:t>is </a:t>
            </a:r>
            <a:r>
              <a:rPr lang="en-GB" sz="3200" dirty="0" err="1"/>
              <a:t>shinin</a:t>
            </a:r>
            <a:r>
              <a:rPr lang="en-GB" sz="3200" dirty="0"/>
              <a:t>' in the sky</a:t>
            </a:r>
            <a:br>
              <a:rPr lang="en-GB" sz="3200" dirty="0"/>
            </a:br>
            <a:r>
              <a:rPr lang="en-GB" sz="3200" dirty="0"/>
              <a:t>There </a:t>
            </a:r>
            <a:r>
              <a:rPr lang="en-GB" sz="3200" dirty="0" err="1"/>
              <a:t>ain't</a:t>
            </a:r>
            <a:r>
              <a:rPr lang="en-GB" sz="3200" dirty="0"/>
              <a:t> a cloud in sight</a:t>
            </a:r>
            <a:br>
              <a:rPr lang="en-GB" sz="3200" dirty="0"/>
            </a:br>
            <a:r>
              <a:rPr lang="en-GB" sz="3200" dirty="0"/>
              <a:t>It's stopped </a:t>
            </a:r>
            <a:r>
              <a:rPr lang="en-GB" sz="3200" dirty="0" err="1"/>
              <a:t>rainin</a:t>
            </a:r>
            <a:r>
              <a:rPr lang="en-GB" sz="3200" dirty="0"/>
              <a:t>' </a:t>
            </a:r>
            <a:endParaRPr lang="en-GB" sz="3200" dirty="0" smtClean="0"/>
          </a:p>
          <a:p>
            <a:pPr marL="0" indent="0" algn="ctr">
              <a:buNone/>
            </a:pPr>
            <a:r>
              <a:rPr lang="en-GB" sz="3200" dirty="0" smtClean="0"/>
              <a:t>Everybody's </a:t>
            </a:r>
            <a:r>
              <a:rPr lang="en-GB" sz="3200" dirty="0"/>
              <a:t>in a</a:t>
            </a:r>
            <a:r>
              <a:rPr lang="en-GB" sz="3200" dirty="0" smtClean="0"/>
              <a:t> play and </a:t>
            </a:r>
            <a:r>
              <a:rPr lang="en-GB" sz="3200" dirty="0"/>
              <a:t>don't you know</a:t>
            </a:r>
            <a:br>
              <a:rPr lang="en-GB" sz="3200" dirty="0"/>
            </a:br>
            <a:r>
              <a:rPr lang="en-GB" sz="3200" dirty="0"/>
              <a:t>It's a beautiful new day, hey </a:t>
            </a:r>
            <a:r>
              <a:rPr lang="en-GB" sz="3200" dirty="0" err="1" smtClean="0"/>
              <a:t>hey</a:t>
            </a:r>
            <a:r>
              <a:rPr lang="en-GB" sz="3200" dirty="0" smtClean="0"/>
              <a:t>!</a:t>
            </a:r>
            <a:endParaRPr lang="en-GB" sz="3200" dirty="0"/>
          </a:p>
          <a:p>
            <a:pPr marL="0" indent="0" algn="ctr">
              <a:buNone/>
            </a:pPr>
            <a:r>
              <a:rPr lang="en-GB" sz="3200" dirty="0" err="1"/>
              <a:t>Runnin</a:t>
            </a:r>
            <a:r>
              <a:rPr lang="en-GB" sz="3200" dirty="0"/>
              <a:t>' down the avenue</a:t>
            </a:r>
            <a:br>
              <a:rPr lang="en-GB" sz="3200" dirty="0"/>
            </a:br>
            <a:r>
              <a:rPr lang="en-GB" sz="3200" dirty="0"/>
              <a:t>See how the sun shines brightly in the city</a:t>
            </a:r>
            <a:br>
              <a:rPr lang="en-GB" sz="3200" dirty="0"/>
            </a:br>
            <a:r>
              <a:rPr lang="en-GB" sz="3200" dirty="0"/>
              <a:t>On the streets where once was pity</a:t>
            </a:r>
            <a:br>
              <a:rPr lang="en-GB" sz="3200" dirty="0"/>
            </a:br>
            <a:r>
              <a:rPr lang="en-GB" sz="3200" dirty="0" smtClean="0"/>
              <a:t>Mister </a:t>
            </a:r>
            <a:r>
              <a:rPr lang="en-GB" sz="3200" dirty="0"/>
              <a:t>Blue Sky is living here today, </a:t>
            </a:r>
            <a:r>
              <a:rPr lang="en-GB" sz="3200" dirty="0" smtClean="0"/>
              <a:t>hey!</a:t>
            </a:r>
            <a:endParaRPr lang="en-GB" sz="32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0623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6552" y="1068803"/>
            <a:ext cx="9252284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dirty="0" smtClean="0"/>
              <a:t>Mister </a:t>
            </a:r>
            <a:r>
              <a:rPr lang="en-GB" sz="3200" dirty="0"/>
              <a:t>Blue Sky please tell us why</a:t>
            </a:r>
            <a:br>
              <a:rPr lang="en-GB" sz="3200" dirty="0"/>
            </a:br>
            <a:r>
              <a:rPr lang="en-GB" sz="3200" dirty="0"/>
              <a:t>You had to hide away for so long </a:t>
            </a:r>
            <a:endParaRPr lang="en-GB" sz="3200" dirty="0" smtClean="0"/>
          </a:p>
          <a:p>
            <a:pPr marL="0" indent="0" algn="ctr">
              <a:buNone/>
            </a:pPr>
            <a:r>
              <a:rPr lang="en-GB" sz="3200" dirty="0" smtClean="0"/>
              <a:t>So long did </a:t>
            </a:r>
            <a:r>
              <a:rPr lang="en-GB" sz="3200" dirty="0"/>
              <a:t>we go wrong?</a:t>
            </a:r>
          </a:p>
          <a:p>
            <a:pPr marL="0" indent="0" algn="ctr">
              <a:buNone/>
            </a:pPr>
            <a:r>
              <a:rPr lang="en-GB" sz="3200" dirty="0" smtClean="0"/>
              <a:t>Mister </a:t>
            </a:r>
            <a:r>
              <a:rPr lang="en-GB" sz="3200" dirty="0"/>
              <a:t>Blue Sky please tell us why</a:t>
            </a:r>
            <a:br>
              <a:rPr lang="en-GB" sz="3200" dirty="0"/>
            </a:br>
            <a:r>
              <a:rPr lang="en-GB" sz="3200" dirty="0"/>
              <a:t>You had to hide away for so long </a:t>
            </a:r>
            <a:endParaRPr lang="en-GB" sz="3200" dirty="0" smtClean="0"/>
          </a:p>
          <a:p>
            <a:pPr marL="0" indent="0" algn="ctr">
              <a:buNone/>
            </a:pPr>
            <a:r>
              <a:rPr lang="en-GB" sz="3200" dirty="0" smtClean="0"/>
              <a:t>So long did </a:t>
            </a:r>
            <a:r>
              <a:rPr lang="en-GB" sz="3200" dirty="0"/>
              <a:t>we go wrong</a:t>
            </a:r>
            <a:r>
              <a:rPr lang="en-GB" sz="3200" dirty="0" smtClean="0"/>
              <a:t>?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i="1" dirty="0" smtClean="0"/>
              <a:t>Everyone sing guitar….do do </a:t>
            </a:r>
            <a:r>
              <a:rPr lang="en-GB" sz="3200" i="1" dirty="0" err="1" smtClean="0"/>
              <a:t>dodo</a:t>
            </a:r>
            <a:endParaRPr lang="en-GB" sz="3200" i="1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36369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716" y="788477"/>
            <a:ext cx="9261520" cy="50237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dirty="0"/>
              <a:t>Hey you with the pretty face</a:t>
            </a:r>
            <a:br>
              <a:rPr lang="en-GB" sz="3200" dirty="0"/>
            </a:br>
            <a:r>
              <a:rPr lang="en-GB" sz="3200" dirty="0"/>
              <a:t>Welcome to the human </a:t>
            </a:r>
            <a:r>
              <a:rPr lang="en-GB" sz="3200" dirty="0" smtClean="0"/>
              <a:t>race,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We’re celebrating, Mister </a:t>
            </a:r>
            <a:r>
              <a:rPr lang="en-GB" sz="3200" dirty="0"/>
              <a:t>Blue Sky's up there </a:t>
            </a:r>
            <a:r>
              <a:rPr lang="en-GB" sz="3200" dirty="0" err="1"/>
              <a:t>waitin</a:t>
            </a:r>
            <a:r>
              <a:rPr lang="en-GB" sz="3200" dirty="0"/>
              <a:t>'</a:t>
            </a:r>
            <a:br>
              <a:rPr lang="en-GB" sz="3200" dirty="0"/>
            </a:br>
            <a:r>
              <a:rPr lang="en-GB" sz="3200" dirty="0"/>
              <a:t>And </a:t>
            </a:r>
            <a:r>
              <a:rPr lang="en-GB" sz="3200" dirty="0" smtClean="0"/>
              <a:t>today, </a:t>
            </a:r>
            <a:r>
              <a:rPr lang="en-GB" sz="3200" dirty="0"/>
              <a:t>is the day we've waited </a:t>
            </a:r>
            <a:r>
              <a:rPr lang="en-GB" sz="3200" dirty="0" smtClean="0"/>
              <a:t>for..</a:t>
            </a:r>
            <a:r>
              <a:rPr lang="en-GB" sz="3200" dirty="0" err="1" smtClean="0"/>
              <a:t>awww</a:t>
            </a:r>
            <a:endParaRPr lang="en-GB" sz="3200" dirty="0" smtClean="0"/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 smtClean="0"/>
              <a:t> Mister </a:t>
            </a:r>
            <a:r>
              <a:rPr lang="en-GB" sz="3200" dirty="0"/>
              <a:t>Blue Sky please tell </a:t>
            </a:r>
            <a:r>
              <a:rPr lang="en-GB" sz="3200" dirty="0" smtClean="0"/>
              <a:t>us why</a:t>
            </a:r>
            <a:br>
              <a:rPr lang="en-GB" sz="3200" dirty="0" smtClean="0"/>
            </a:br>
            <a:r>
              <a:rPr lang="en-GB" sz="3200" dirty="0" smtClean="0"/>
              <a:t>You had to hide away for so long </a:t>
            </a:r>
          </a:p>
          <a:p>
            <a:pPr marL="0" indent="0" algn="ctr">
              <a:buNone/>
            </a:pPr>
            <a:r>
              <a:rPr lang="en-GB" sz="3200" dirty="0" smtClean="0"/>
              <a:t>So long </a:t>
            </a:r>
            <a:r>
              <a:rPr lang="en-GB" sz="3200" dirty="0"/>
              <a:t>did we go wrong?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2955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726" y="502151"/>
            <a:ext cx="9816189" cy="61665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dirty="0" smtClean="0"/>
              <a:t>Hey </a:t>
            </a:r>
            <a:r>
              <a:rPr lang="en-GB" sz="3200" dirty="0"/>
              <a:t>there </a:t>
            </a:r>
            <a:r>
              <a:rPr lang="en-GB" sz="3200" dirty="0" smtClean="0"/>
              <a:t>Mister </a:t>
            </a:r>
            <a:r>
              <a:rPr lang="en-GB" sz="3200" dirty="0"/>
              <a:t>Blue</a:t>
            </a:r>
            <a:br>
              <a:rPr lang="en-GB" sz="3200" dirty="0"/>
            </a:br>
            <a:r>
              <a:rPr lang="en-GB" sz="3200" dirty="0"/>
              <a:t>We're so pleased to be with you</a:t>
            </a:r>
            <a:br>
              <a:rPr lang="en-GB" sz="3200" dirty="0"/>
            </a:br>
            <a:r>
              <a:rPr lang="en-GB" sz="3200" dirty="0"/>
              <a:t>Look around see what you do</a:t>
            </a:r>
            <a:br>
              <a:rPr lang="en-GB" sz="3200" dirty="0"/>
            </a:br>
            <a:r>
              <a:rPr lang="en-GB" sz="3200" dirty="0"/>
              <a:t>Everybody smiles at </a:t>
            </a:r>
            <a:r>
              <a:rPr lang="en-GB" sz="3200" dirty="0" smtClean="0"/>
              <a:t>you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/>
              <a:t>Hey there </a:t>
            </a:r>
            <a:r>
              <a:rPr lang="en-GB" sz="3200" dirty="0" smtClean="0"/>
              <a:t>Mister </a:t>
            </a:r>
            <a:r>
              <a:rPr lang="en-GB" sz="3200" dirty="0"/>
              <a:t>Blue</a:t>
            </a:r>
            <a:br>
              <a:rPr lang="en-GB" sz="3200" dirty="0"/>
            </a:br>
            <a:r>
              <a:rPr lang="en-GB" sz="3200" dirty="0"/>
              <a:t>We're so pleased to be with you</a:t>
            </a:r>
            <a:br>
              <a:rPr lang="en-GB" sz="3200" dirty="0"/>
            </a:br>
            <a:r>
              <a:rPr lang="en-GB" sz="3200" dirty="0"/>
              <a:t>Look around see what you do</a:t>
            </a:r>
            <a:br>
              <a:rPr lang="en-GB" sz="3200" dirty="0"/>
            </a:br>
            <a:r>
              <a:rPr lang="en-GB" sz="3200" dirty="0"/>
              <a:t>Everybody smiles at </a:t>
            </a:r>
            <a:r>
              <a:rPr lang="en-GB" sz="3200" dirty="0" smtClean="0"/>
              <a:t>you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 smtClean="0"/>
              <a:t>Mister Blue Sky, Mister </a:t>
            </a:r>
            <a:r>
              <a:rPr lang="en-GB" sz="3200" dirty="0"/>
              <a:t>Blue Sky, </a:t>
            </a:r>
          </a:p>
          <a:p>
            <a:pPr marL="0" indent="0" algn="ctr">
              <a:buNone/>
            </a:pPr>
            <a:r>
              <a:rPr lang="en-GB" sz="3200" dirty="0" smtClean="0"/>
              <a:t>Mister </a:t>
            </a:r>
            <a:r>
              <a:rPr lang="en-GB" sz="3200" dirty="0"/>
              <a:t>Blue </a:t>
            </a:r>
            <a:r>
              <a:rPr lang="en-GB" sz="3200" dirty="0" smtClean="0"/>
              <a:t>Sky</a:t>
            </a:r>
            <a:endParaRPr lang="en-GB" sz="3200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990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582" y="271240"/>
            <a:ext cx="10416552" cy="64805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dirty="0" smtClean="0"/>
              <a:t>Mister </a:t>
            </a:r>
            <a:r>
              <a:rPr lang="en-GB" sz="3200" dirty="0"/>
              <a:t>Blue, you did it right</a:t>
            </a:r>
            <a:br>
              <a:rPr lang="en-GB" sz="3200" dirty="0"/>
            </a:br>
            <a:r>
              <a:rPr lang="en-GB" sz="3200" dirty="0"/>
              <a:t>But soon comes </a:t>
            </a:r>
            <a:r>
              <a:rPr lang="en-GB" sz="3200" dirty="0" smtClean="0"/>
              <a:t>Mister Night, </a:t>
            </a:r>
          </a:p>
          <a:p>
            <a:pPr marL="0" indent="0" algn="ctr">
              <a:buNone/>
            </a:pPr>
            <a:r>
              <a:rPr lang="en-GB" sz="3200" dirty="0" err="1"/>
              <a:t>C</a:t>
            </a:r>
            <a:r>
              <a:rPr lang="en-GB" sz="3200" dirty="0" err="1" smtClean="0"/>
              <a:t>reepin</a:t>
            </a:r>
            <a:r>
              <a:rPr lang="en-GB" sz="3200" dirty="0"/>
              <a:t>' </a:t>
            </a:r>
            <a:r>
              <a:rPr lang="en-GB" sz="3200" dirty="0" smtClean="0"/>
              <a:t>over now </a:t>
            </a:r>
            <a:r>
              <a:rPr lang="en-GB" sz="3200" dirty="0"/>
              <a:t>his hand is on your </a:t>
            </a:r>
            <a:r>
              <a:rPr lang="en-GB" sz="3200" dirty="0" smtClean="0"/>
              <a:t>shoulder never mind</a:t>
            </a:r>
          </a:p>
          <a:p>
            <a:pPr marL="0" indent="0" algn="ctr">
              <a:buNone/>
            </a:pPr>
            <a:r>
              <a:rPr lang="en-GB" sz="3200" dirty="0"/>
              <a:t>I'll remember you </a:t>
            </a:r>
            <a:r>
              <a:rPr lang="en-GB" sz="3200" dirty="0" smtClean="0"/>
              <a:t>this, I'll </a:t>
            </a:r>
            <a:r>
              <a:rPr lang="en-GB" sz="3200" dirty="0"/>
              <a:t>remember you this way</a:t>
            </a:r>
          </a:p>
          <a:p>
            <a:pPr marL="0" indent="0" algn="ctr">
              <a:buNone/>
            </a:pPr>
            <a:r>
              <a:rPr lang="en-GB" sz="3200" dirty="0" smtClean="0"/>
              <a:t>Mister </a:t>
            </a:r>
            <a:r>
              <a:rPr lang="en-GB" sz="3200" dirty="0"/>
              <a:t>Blue Sky please tell us why</a:t>
            </a:r>
            <a:br>
              <a:rPr lang="en-GB" sz="3200" dirty="0"/>
            </a:br>
            <a:r>
              <a:rPr lang="en-GB" sz="3200" dirty="0"/>
              <a:t>You had to hide away for so long (so </a:t>
            </a:r>
            <a:r>
              <a:rPr lang="en-GB" sz="3200" dirty="0" smtClean="0"/>
              <a:t>long) </a:t>
            </a:r>
            <a:r>
              <a:rPr lang="en-GB" sz="3200" dirty="0"/>
              <a:t>did we go wrong?</a:t>
            </a:r>
          </a:p>
          <a:p>
            <a:pPr marL="0" indent="0" algn="ctr">
              <a:buNone/>
            </a:pPr>
            <a:r>
              <a:rPr lang="en-GB" sz="3200" dirty="0"/>
              <a:t>Hey there </a:t>
            </a:r>
            <a:r>
              <a:rPr lang="en-GB" sz="3200" dirty="0" smtClean="0"/>
              <a:t>Mister Blue, we're </a:t>
            </a:r>
            <a:r>
              <a:rPr lang="en-GB" sz="3200" dirty="0"/>
              <a:t>so pleased to be with you </a:t>
            </a:r>
            <a:br>
              <a:rPr lang="en-GB" sz="3200" dirty="0"/>
            </a:br>
            <a:r>
              <a:rPr lang="en-GB" sz="3200" dirty="0"/>
              <a:t>Look around see what you </a:t>
            </a:r>
            <a:r>
              <a:rPr lang="en-GB" sz="3200" dirty="0" smtClean="0"/>
              <a:t>do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Everybody smiles at </a:t>
            </a:r>
            <a:r>
              <a:rPr lang="en-GB" sz="3200" dirty="0" smtClean="0"/>
              <a:t>you</a:t>
            </a:r>
          </a:p>
          <a:p>
            <a:pPr marL="0" indent="0" algn="ctr">
              <a:buNone/>
            </a:pPr>
            <a:r>
              <a:rPr lang="en-GB" sz="3200" dirty="0" smtClean="0"/>
              <a:t>Da </a:t>
            </a:r>
            <a:r>
              <a:rPr lang="en-GB" sz="3200" dirty="0" err="1" smtClean="0"/>
              <a:t>dadadadada</a:t>
            </a:r>
            <a:r>
              <a:rPr lang="en-GB" sz="3200" dirty="0" smtClean="0"/>
              <a:t> etc.</a:t>
            </a:r>
          </a:p>
          <a:p>
            <a:pPr marL="0" indent="0" algn="ctr">
              <a:buNone/>
            </a:pPr>
            <a:r>
              <a:rPr lang="en-GB" sz="3200" dirty="0" err="1" smtClean="0"/>
              <a:t>Ah__Ah__Ah__Ah___Ooh__Ooh__Ooh___Ah___Ah</a:t>
            </a:r>
            <a:endParaRPr lang="en-GB" sz="3200" dirty="0" smtClean="0"/>
          </a:p>
          <a:p>
            <a:pPr marL="0" indent="0" algn="ctr">
              <a:buNone/>
            </a:pPr>
            <a:r>
              <a:rPr lang="en-GB" sz="3200" dirty="0" smtClean="0"/>
              <a:t>Mr Blue Sky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027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35</Words>
  <Application>Microsoft Office PowerPoint</Application>
  <PresentationFormat>Custom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Mister Blue Sky</vt:lpstr>
      <vt:lpstr>Slide 2</vt:lpstr>
      <vt:lpstr>Slide 3</vt:lpstr>
      <vt:lpstr>Slide 4</vt:lpstr>
      <vt:lpstr>Slide 5</vt:lpstr>
      <vt:lpstr>Slide 6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Somewhere Over the Rainbow</dc:title>
  <dc:creator>Microsoft account</dc:creator>
  <cp:lastModifiedBy>teacher</cp:lastModifiedBy>
  <cp:revision>13</cp:revision>
  <dcterms:created xsi:type="dcterms:W3CDTF">2023-05-10T11:26:41Z</dcterms:created>
  <dcterms:modified xsi:type="dcterms:W3CDTF">2023-05-10T15:06:40Z</dcterms:modified>
</cp:coreProperties>
</file>