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 r:id="rId14" roundtripDataSignature="AMtx7mhhV5Wi86hJKjy+HKlWK5ut9v9J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Comments="0">
  <p:normalViewPr showOutlineIcons="0"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-5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4" Type="http://customschemas.google.com/relationships/presentationmetadata" Target="metadata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>
          <a:gsLst>
            <a:gs pos="0">
              <a:srgbClr val="FFFF99"/>
            </a:gs>
            <a:gs pos="50000">
              <a:srgbClr val="BFCFEC"/>
            </a:gs>
            <a:gs pos="100000">
              <a:srgbClr val="E0E8F4"/>
            </a:gs>
          </a:gsLst>
          <a:lin ang="54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685800" y="692697"/>
            <a:ext cx="7772400" cy="1728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alibri"/>
              <a:buNone/>
            </a:pPr>
            <a:r>
              <a:rPr lang="en-US" sz="8000"/>
              <a:t>Weather Medley</a:t>
            </a:r>
            <a:endParaRPr sz="8000"/>
          </a:p>
        </p:txBody>
      </p:sp>
      <p:pic>
        <p:nvPicPr>
          <p:cNvPr id="85" name="Google Shape;85;p1" descr="C:\Users\Julia\AppData\Local\Microsoft\Windows\Temporary Internet Files\Content.IE5\X1LJCBCU\MC900445440[1].wm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67744" y="3140968"/>
            <a:ext cx="4032448" cy="33288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body" idx="1"/>
          </p:nvPr>
        </p:nvSpPr>
        <p:spPr>
          <a:xfrm>
            <a:off x="457200" y="476672"/>
            <a:ext cx="8229600" cy="5649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b="1" u="sng"/>
              <a:t>Raindrops KeepFalling On My Head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Raindrops keep falling on my head, 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And just like the guy whose feet are too big for his bed, 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nothing seems to fit, 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those raindrops are falling on my head they keep falling, 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So I just did me some talking to the sun, 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And I said I didn’t like the way he got things done, 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sleeping on the job, 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Those raindrops are falling on my head they keep falling, 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But there’s one thing I know, 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the blues they send to meet me won’t defeat me 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It won’t be long till happiness steps up to greet me  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  <p:pic>
        <p:nvPicPr>
          <p:cNvPr id="91" name="Google Shape;91;p2" descr="C:\Users\Julia\AppData\Local\Microsoft\Windows\Temporary Internet Files\Content.IE5\TCFUHZZ9\MC900438251[1].wm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3528" y="332656"/>
            <a:ext cx="1520003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2" descr="C:\Users\Julia\AppData\Local\Microsoft\Windows\Temporary Internet Files\Content.IE5\TCFUHZZ9\MC900438251[1].wm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36296" y="260648"/>
            <a:ext cx="1520003" cy="10081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>
            <a:spLocks noGrp="1"/>
          </p:cNvSpPr>
          <p:nvPr>
            <p:ph type="body" idx="1"/>
          </p:nvPr>
        </p:nvSpPr>
        <p:spPr>
          <a:xfrm>
            <a:off x="457200" y="476672"/>
            <a:ext cx="8229600" cy="5649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900" b="1" u="sng"/>
              <a:t>Bring Me Sunshine</a:t>
            </a:r>
            <a:endParaRPr/>
          </a:p>
          <a:p>
            <a:pPr marL="342900" lvl="0" indent="-342900" algn="ctr" rtl="0">
              <a:spcBef>
                <a:spcPts val="53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900"/>
          </a:p>
          <a:p>
            <a:pPr marL="342900" lvl="0" indent="-342900" algn="ctr" rtl="0">
              <a:spcBef>
                <a:spcPts val="53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900"/>
              <a:t>Bring me sunshine in your smile </a:t>
            </a:r>
            <a:endParaRPr sz="2900"/>
          </a:p>
          <a:p>
            <a:pPr marL="342900" lvl="0" indent="-342900" algn="ctr" rtl="0">
              <a:spcBef>
                <a:spcPts val="53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900"/>
              <a:t>Bring me laughter all the while, </a:t>
            </a:r>
            <a:endParaRPr sz="2900"/>
          </a:p>
          <a:p>
            <a:pPr marL="342900" lvl="0" indent="-342900" algn="ctr" rtl="0">
              <a:spcBef>
                <a:spcPts val="53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900"/>
              <a:t>In this world where we live </a:t>
            </a:r>
            <a:endParaRPr sz="2900"/>
          </a:p>
          <a:p>
            <a:pPr marL="342900" lvl="0" indent="-342900" algn="ctr" rtl="0">
              <a:spcBef>
                <a:spcPts val="53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900"/>
              <a:t>there should be more happiness, </a:t>
            </a:r>
            <a:endParaRPr sz="2900"/>
          </a:p>
          <a:p>
            <a:pPr marL="342900" lvl="0" indent="-342900" algn="ctr" rtl="0">
              <a:spcBef>
                <a:spcPts val="53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900"/>
              <a:t>So much joy you can give </a:t>
            </a:r>
            <a:endParaRPr sz="2900"/>
          </a:p>
          <a:p>
            <a:pPr marL="342900" lvl="0" indent="-342900" algn="ctr" rtl="0">
              <a:spcBef>
                <a:spcPts val="53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900"/>
              <a:t>to each brand new bright tomorrow, </a:t>
            </a:r>
            <a:endParaRPr sz="2900"/>
          </a:p>
          <a:p>
            <a:pPr marL="342900" lvl="0" indent="-342900" algn="ctr" rtl="0">
              <a:spcBef>
                <a:spcPts val="53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900"/>
              <a:t>Make me happy through the years </a:t>
            </a:r>
            <a:endParaRPr sz="2900"/>
          </a:p>
          <a:p>
            <a:pPr marL="342900" lvl="0" indent="-342900" algn="ctr" rtl="0">
              <a:spcBef>
                <a:spcPts val="53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900"/>
              <a:t>Never bring me any tears </a:t>
            </a:r>
            <a:endParaRPr sz="2900"/>
          </a:p>
          <a:p>
            <a:pPr marL="342900" lvl="0" indent="-342900" algn="ctr" rtl="0">
              <a:spcBef>
                <a:spcPts val="53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900"/>
              <a:t>Let your arms be as warm as the sun from up above </a:t>
            </a:r>
            <a:endParaRPr sz="2900"/>
          </a:p>
          <a:p>
            <a:pPr marL="342900" lvl="0" indent="-342900" algn="ctr" rtl="0">
              <a:spcBef>
                <a:spcPts val="53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900"/>
              <a:t>bring me fun bring me sunshine, bring me love. </a:t>
            </a:r>
            <a:endParaRPr sz="2900"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  <p:pic>
        <p:nvPicPr>
          <p:cNvPr id="98" name="Google Shape;98;p3" descr="C:\Users\Julia\AppData\Local\Microsoft\Windows\Temporary Internet Files\Content.IE5\Q0WO2VLD\MC910217033[1]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1520" y="188640"/>
            <a:ext cx="1656184" cy="1656184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3" descr="C:\Users\Julia\AppData\Local\Microsoft\Windows\Temporary Internet Files\Content.IE5\Q0WO2VLD\MC910217033[1]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36296" y="188640"/>
            <a:ext cx="1656184" cy="16561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"/>
          <p:cNvSpPr txBox="1">
            <a:spLocks noGrp="1"/>
          </p:cNvSpPr>
          <p:nvPr>
            <p:ph type="body" idx="1"/>
          </p:nvPr>
        </p:nvSpPr>
        <p:spPr>
          <a:xfrm>
            <a:off x="457200" y="404664"/>
            <a:ext cx="8229600" cy="5721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b="1" u="sng"/>
              <a:t>Jeepers Creepers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I don’t care what the weatherman says 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when the weatherman says it’s raining,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You’ll never hear me complaining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I’m certain the sun will shine.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I don’t care where the weathervane points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When the weathervane points to gloomy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It’s gotta be sunny to me when your eyes look into mine,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Jeepers creepers, Where d’ya get those peepers?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Jeepers creepers, where d’ya get those eyes?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Gosh Oh git up, How’d they get so lit up?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Gosh Oh git up, How they hypnotise! 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  <p:pic>
        <p:nvPicPr>
          <p:cNvPr id="105" name="Google Shape;105;p4" descr="C:\Users\Julia\AppData\Local\Microsoft\Windows\Temporary Internet Files\Content.IE5\TCFUHZZ9\MP900384700[1]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9512" y="260648"/>
            <a:ext cx="1401617" cy="1584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4" descr="C:\Users\Julia\AppData\Local\Microsoft\Windows\Temporary Internet Files\Content.IE5\TCFUHZZ9\MP900384700[1]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52320" y="260648"/>
            <a:ext cx="1401617" cy="1584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"/>
          <p:cNvSpPr txBox="1">
            <a:spLocks noGrp="1"/>
          </p:cNvSpPr>
          <p:nvPr>
            <p:ph type="body" idx="1"/>
          </p:nvPr>
        </p:nvSpPr>
        <p:spPr>
          <a:xfrm>
            <a:off x="457200" y="404664"/>
            <a:ext cx="8229600" cy="5721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b="1" u="sng"/>
          </a:p>
          <a:p>
            <a:pPr marL="342900" lvl="0" indent="-342900" algn="ctr" rtl="0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8600" b="1" u="sng"/>
              <a:t>The Rhythm Of The Rain</a:t>
            </a:r>
            <a:endParaRPr/>
          </a:p>
          <a:p>
            <a:pPr marL="342900" lvl="0" indent="-342900" algn="ctr" rtl="0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8600"/>
          </a:p>
          <a:p>
            <a:pPr marL="342900" lvl="0" indent="-342900" algn="ctr" rtl="0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8600"/>
              <a:t>Listen to the rhythm of the falling rain </a:t>
            </a:r>
            <a:endParaRPr sz="8600"/>
          </a:p>
          <a:p>
            <a:pPr marL="342900" lvl="0" indent="-342900" algn="ctr" rtl="0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8600"/>
              <a:t>Telling me just what a fool I’ve been. </a:t>
            </a:r>
            <a:endParaRPr sz="8600"/>
          </a:p>
          <a:p>
            <a:pPr marL="342900" lvl="0" indent="-342900" algn="ctr" rtl="0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8600"/>
              <a:t>I wish that it would go and let me cry in pain, </a:t>
            </a:r>
            <a:endParaRPr sz="8600"/>
          </a:p>
          <a:p>
            <a:pPr marL="342900" lvl="0" indent="-342900" algn="ctr" rtl="0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8600"/>
              <a:t>And let me be alone again. </a:t>
            </a:r>
            <a:endParaRPr sz="8600"/>
          </a:p>
          <a:p>
            <a:pPr marL="342900" lvl="0" indent="-342900" algn="ctr" rtl="0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8600"/>
              <a:t>The only girl I care about has gone away. </a:t>
            </a:r>
            <a:endParaRPr sz="8600"/>
          </a:p>
          <a:p>
            <a:pPr marL="342900" lvl="0" indent="-342900" algn="ctr" rtl="0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8600"/>
              <a:t>looking for a brand new start  </a:t>
            </a:r>
            <a:endParaRPr sz="8600"/>
          </a:p>
          <a:p>
            <a:pPr marL="342900" lvl="0" indent="-342900" algn="ctr" rtl="0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8600"/>
              <a:t>But little does she know that when she left that day </a:t>
            </a:r>
            <a:endParaRPr sz="8600"/>
          </a:p>
          <a:p>
            <a:pPr marL="342900" lvl="0" indent="-342900" algn="ctr" rtl="0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8600"/>
              <a:t>Along with her she took my heart. </a:t>
            </a:r>
            <a:endParaRPr sz="8600"/>
          </a:p>
          <a:p>
            <a:pPr marL="342900" lvl="0" indent="-342900" algn="ctr" rtl="0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8600"/>
          </a:p>
          <a:p>
            <a:pPr marL="342900" lvl="0" indent="-342900" algn="ctr" rtl="0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8600"/>
              <a:t>Rain please tell me now does that seem fair, </a:t>
            </a:r>
            <a:endParaRPr sz="8600"/>
          </a:p>
          <a:p>
            <a:pPr marL="342900" lvl="0" indent="-342900" algn="ctr" rtl="0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8600"/>
              <a:t>For her to steal my heart away when she don’t care  </a:t>
            </a:r>
            <a:endParaRPr sz="8600"/>
          </a:p>
          <a:p>
            <a:pPr marL="342900" lvl="0" indent="-342900" algn="ctr" rtl="0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8600"/>
              <a:t>I can’t love another when my heart’s so far far away. </a:t>
            </a:r>
            <a:endParaRPr sz="8600"/>
          </a:p>
          <a:p>
            <a:pPr marL="342900" lvl="0" indent="-342900" algn="ctr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7000"/>
              <a:t> </a:t>
            </a:r>
            <a:endParaRPr sz="7000"/>
          </a:p>
          <a:p>
            <a:pPr marL="342900" lvl="0" indent="-3429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  <p:pic>
        <p:nvPicPr>
          <p:cNvPr id="112" name="Google Shape;112;p5" descr="C:\Users\Julia\AppData\Local\Microsoft\Windows\Temporary Internet Files\Content.IE5\X1LJCBCU\MC900440407[1]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9512" y="188640"/>
            <a:ext cx="1916832" cy="191683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5" descr="C:\Users\Julia\AppData\Local\Microsoft\Windows\Temporary Internet Files\Content.IE5\X1LJCBCU\MC900440407[1]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48264" y="188640"/>
            <a:ext cx="1916832" cy="19168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"/>
          <p:cNvSpPr txBox="1">
            <a:spLocks noGrp="1"/>
          </p:cNvSpPr>
          <p:nvPr>
            <p:ph type="body" idx="1"/>
          </p:nvPr>
        </p:nvSpPr>
        <p:spPr>
          <a:xfrm>
            <a:off x="457200" y="332656"/>
            <a:ext cx="8229600" cy="57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b="1" u="sng"/>
              <a:t>Here Comes The Sun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Here comes the sun do d’n do do 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Here comes the sun and I say, “It’s alright” 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Little darling, It’s been a long cold lonely winter, 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Little darling, It feels like years since it’s been here, 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Here comes the sun do d’n do do 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Here comes the sun and I say, “It’s alright” 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Sun, sun, sun here it comes 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Sun, sun, sun here it comes </a:t>
            </a:r>
            <a:endParaRPr/>
          </a:p>
          <a:p>
            <a:pPr marL="342900" lvl="0" indent="-342900" algn="ctr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Sun, sun, sun here it comes 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  <p:pic>
        <p:nvPicPr>
          <p:cNvPr id="119" name="Google Shape;119;p6" descr="C:\Users\Julia\AppData\Local\Microsoft\Windows\Temporary Internet Files\Content.IE5\TCFUHZZ9\MC900440405[1]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8640" y="188640"/>
            <a:ext cx="1656184" cy="16561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6" descr="C:\Users\Julia\AppData\Local\Microsoft\Windows\Temporary Internet Files\Content.IE5\TCFUHZZ9\MC900440405[1]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92280" y="116632"/>
            <a:ext cx="1656184" cy="16561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"/>
          <p:cNvSpPr txBox="1">
            <a:spLocks noGrp="1"/>
          </p:cNvSpPr>
          <p:nvPr>
            <p:ph type="body" idx="1"/>
          </p:nvPr>
        </p:nvSpPr>
        <p:spPr>
          <a:xfrm>
            <a:off x="457200" y="404664"/>
            <a:ext cx="8229600" cy="5721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000" b="1" u="sng"/>
              <a:t>Have You Ever Seen The Rain?</a:t>
            </a:r>
            <a:endParaRPr/>
          </a:p>
          <a:p>
            <a:pPr marL="342900" lvl="0" indent="-342900" algn="ctr" rtl="0"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3000"/>
          </a:p>
          <a:p>
            <a:pPr marL="342900" lvl="0" indent="-342900" algn="ctr" rtl="0"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000"/>
              <a:t>Someone told me long ago, </a:t>
            </a:r>
            <a:endParaRPr sz="3000"/>
          </a:p>
          <a:p>
            <a:pPr marL="342900" lvl="0" indent="-342900" algn="ctr" rtl="0"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000"/>
              <a:t>There’s a calm before the storm, I know, </a:t>
            </a:r>
            <a:endParaRPr sz="3000"/>
          </a:p>
          <a:p>
            <a:pPr marL="342900" lvl="0" indent="-342900" algn="ctr" rtl="0"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000"/>
              <a:t>It’s been coming for some time </a:t>
            </a:r>
            <a:endParaRPr sz="3000"/>
          </a:p>
          <a:p>
            <a:pPr marL="342900" lvl="0" indent="-342900" algn="ctr" rtl="0"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000"/>
              <a:t>When it’s over so they say, It’ll rain a sunny day, I know, </a:t>
            </a:r>
            <a:endParaRPr sz="3000"/>
          </a:p>
          <a:p>
            <a:pPr marL="342900" lvl="0" indent="-342900" algn="ctr" rtl="0"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000"/>
              <a:t>Shining down like water, </a:t>
            </a:r>
            <a:endParaRPr sz="3000"/>
          </a:p>
          <a:p>
            <a:pPr marL="342900" lvl="0" indent="-342900" algn="ctr" rtl="0"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3000"/>
          </a:p>
          <a:p>
            <a:pPr marL="342900" lvl="0" indent="-342900" algn="ctr" rtl="0"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000"/>
              <a:t>I wanna know, Have you ever seen the rain?</a:t>
            </a:r>
            <a:endParaRPr sz="3000"/>
          </a:p>
          <a:p>
            <a:pPr marL="342900" lvl="0" indent="-342900" algn="ctr" rtl="0"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000"/>
              <a:t>I wanna know, Have you ever seen the rain, </a:t>
            </a:r>
            <a:endParaRPr sz="3000"/>
          </a:p>
          <a:p>
            <a:pPr marL="342900" lvl="0" indent="-342900" algn="ctr" rtl="0"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000"/>
              <a:t>Comin’ down on a sunny day? </a:t>
            </a:r>
            <a:endParaRPr sz="3000"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  <p:pic>
        <p:nvPicPr>
          <p:cNvPr id="126" name="Google Shape;126;p7" descr="C:\Users\Julia\AppData\Local\Microsoft\Windows\Temporary Internet Files\Content.IE5\Q0WO2VLD\MM900173982[1]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3528" y="404664"/>
            <a:ext cx="1552341" cy="11521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7" descr="C:\Users\Julia\AppData\Local\Microsoft\Windows\Temporary Internet Files\Content.IE5\Q0WO2VLD\MM900173982[1]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64288" y="404664"/>
            <a:ext cx="1552341" cy="11521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"/>
          <p:cNvSpPr txBox="1">
            <a:spLocks noGrp="1"/>
          </p:cNvSpPr>
          <p:nvPr>
            <p:ph type="body" idx="1"/>
          </p:nvPr>
        </p:nvSpPr>
        <p:spPr>
          <a:xfrm>
            <a:off x="457200" y="260648"/>
            <a:ext cx="8229600" cy="5865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b="1" u="sng"/>
              <a:t>Walking On Sunshine</a:t>
            </a:r>
            <a:endParaRPr/>
          </a:p>
          <a:p>
            <a:pPr marL="342900" lvl="0" indent="-342900" algn="ctr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342900" lvl="0" indent="-342900" algn="ctr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I used to think maybe you loved me Now baby I’m sure,  </a:t>
            </a:r>
            <a:endParaRPr/>
          </a:p>
          <a:p>
            <a:pPr marL="342900" lvl="0" indent="-342900" algn="ctr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And I just can’t wait till the day when you knock on my door, </a:t>
            </a:r>
            <a:endParaRPr/>
          </a:p>
          <a:p>
            <a:pPr marL="342900" lvl="0" indent="-342900" algn="ctr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Now everytime I go for the mailbox gotta hold myself down </a:t>
            </a:r>
            <a:endParaRPr/>
          </a:p>
          <a:p>
            <a:pPr marL="342900" lvl="0" indent="-342900" algn="ctr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‘Cos I just can’t wait till you write me you’re coming around </a:t>
            </a:r>
            <a:endParaRPr/>
          </a:p>
          <a:p>
            <a:pPr marL="342900" lvl="0" indent="-342900" algn="ctr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342900" lvl="0" indent="-342900" algn="ctr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I’m walking on sunshine, woah </a:t>
            </a:r>
            <a:endParaRPr/>
          </a:p>
          <a:p>
            <a:pPr marL="342900" lvl="0" indent="-342900" algn="ctr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I’m walking on sunshine, woah! </a:t>
            </a:r>
            <a:endParaRPr/>
          </a:p>
          <a:p>
            <a:pPr marL="342900" lvl="0" indent="-342900" algn="ctr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I’m walking on sunshine, woah! </a:t>
            </a:r>
            <a:endParaRPr/>
          </a:p>
          <a:p>
            <a:pPr marL="342900" lvl="0" indent="-342900" algn="ctr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And don’t it feel good! Hey! </a:t>
            </a:r>
            <a:endParaRPr/>
          </a:p>
          <a:p>
            <a:pPr marL="342900" lvl="0" indent="-342900" algn="ctr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And don’t it feel good! Hey! Alright now, </a:t>
            </a:r>
            <a:endParaRPr/>
          </a:p>
          <a:p>
            <a:pPr marL="342900" lvl="0" indent="-342900" algn="ctr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and don’t it feel good! I’ll singit I’ll sing it I’ll sing it again now, </a:t>
            </a:r>
            <a:endParaRPr/>
          </a:p>
          <a:p>
            <a:pPr marL="342900" lvl="0" indent="-342900" algn="ctr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And don’t it feel good! Aright now, and don’t it feel good!</a:t>
            </a:r>
            <a:endParaRPr/>
          </a:p>
          <a:p>
            <a:pPr marL="342900" lvl="0" indent="-342900" algn="l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  <p:pic>
        <p:nvPicPr>
          <p:cNvPr id="133" name="Google Shape;133;p8" descr="C:\Users\Julia\AppData\Local\Microsoft\Windows\Temporary Internet Files\Content.IE5\X1LJCBCU\MC900232180[1].wm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5536" y="2636912"/>
            <a:ext cx="1875576" cy="1782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8" descr="C:\Users\Julia\AppData\Local\Microsoft\Windows\Temporary Internet Files\Content.IE5\X1LJCBCU\MC900232180[1].wm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04248" y="2636912"/>
            <a:ext cx="1875576" cy="1782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688</Words>
  <PresentationFormat>On-screen Show (4:3)</PresentationFormat>
  <Paragraphs>93</Paragraphs>
  <Slides>8</Slides>
  <Notes>8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Weather Medley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Weather Medley</dc:title>
  <dc:creator>Julia</dc:creator>
  <cp:lastModifiedBy>Mark  Newport</cp:lastModifiedBy>
  <cp:revision>1</cp:revision>
  <dcterms:created xsi:type="dcterms:W3CDTF">2023-03-29T06:54:05Z</dcterms:created>
  <dcterms:modified xsi:type="dcterms:W3CDTF">2023-03-29T06:54:44Z</dcterms:modified>
</cp:coreProperties>
</file>